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799C65-23CC-46D4-9ED7-D00E6BE7E2BF}" v="3" dt="2025-10-28T08:40:29.4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02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GOURD Pascal (SNCF VOYAGEURS / Direction TER OCCITANIE / POLE OFFRE PYRENEES)" userId="27218f33-685e-4857-8aed-4033646d7f3c" providerId="ADAL" clId="{31B4B039-200F-44C7-B284-E701C232C337}"/>
    <pc:docChg chg="custSel mod addSld modSld sldOrd modMainMaster">
      <pc:chgData name="REGOURD Pascal (SNCF VOYAGEURS / Direction TER OCCITANIE / POLE OFFRE PYRENEES)" userId="27218f33-685e-4857-8aed-4033646d7f3c" providerId="ADAL" clId="{31B4B039-200F-44C7-B284-E701C232C337}" dt="2025-10-28T08:43:26.902" v="16" actId="22"/>
      <pc:docMkLst>
        <pc:docMk/>
      </pc:docMkLst>
      <pc:sldChg chg="addSp delSp new mod">
        <pc:chgData name="REGOURD Pascal (SNCF VOYAGEURS / Direction TER OCCITANIE / POLE OFFRE PYRENEES)" userId="27218f33-685e-4857-8aed-4033646d7f3c" providerId="ADAL" clId="{31B4B039-200F-44C7-B284-E701C232C337}" dt="2025-10-28T08:42:07.087" v="14" actId="22"/>
        <pc:sldMkLst>
          <pc:docMk/>
          <pc:sldMk cId="676107896" sldId="256"/>
        </pc:sldMkLst>
        <pc:spChg chg="del">
          <ac:chgData name="REGOURD Pascal (SNCF VOYAGEURS / Direction TER OCCITANIE / POLE OFFRE PYRENEES)" userId="27218f33-685e-4857-8aed-4033646d7f3c" providerId="ADAL" clId="{31B4B039-200F-44C7-B284-E701C232C337}" dt="2025-10-28T08:40:16.608" v="1" actId="478"/>
          <ac:spMkLst>
            <pc:docMk/>
            <pc:sldMk cId="676107896" sldId="256"/>
            <ac:spMk id="2" creationId="{AB7DAFF0-E8F0-A2AE-876F-6865DE736241}"/>
          </ac:spMkLst>
        </pc:spChg>
        <pc:spChg chg="del">
          <ac:chgData name="REGOURD Pascal (SNCF VOYAGEURS / Direction TER OCCITANIE / POLE OFFRE PYRENEES)" userId="27218f33-685e-4857-8aed-4033646d7f3c" providerId="ADAL" clId="{31B4B039-200F-44C7-B284-E701C232C337}" dt="2025-10-28T08:40:18.374" v="2" actId="478"/>
          <ac:spMkLst>
            <pc:docMk/>
            <pc:sldMk cId="676107896" sldId="256"/>
            <ac:spMk id="3" creationId="{427F2A45-B36A-A5AF-34AF-503356F88825}"/>
          </ac:spMkLst>
        </pc:spChg>
        <pc:picChg chg="add">
          <ac:chgData name="REGOURD Pascal (SNCF VOYAGEURS / Direction TER OCCITANIE / POLE OFFRE PYRENEES)" userId="27218f33-685e-4857-8aed-4033646d7f3c" providerId="ADAL" clId="{31B4B039-200F-44C7-B284-E701C232C337}" dt="2025-10-28T08:42:07.087" v="14" actId="22"/>
          <ac:picMkLst>
            <pc:docMk/>
            <pc:sldMk cId="676107896" sldId="256"/>
            <ac:picMk id="5" creationId="{A21F3422-6902-CF8C-BC73-E1E7150C46F3}"/>
          </ac:picMkLst>
        </pc:picChg>
      </pc:sldChg>
      <pc:sldChg chg="addSp add mod">
        <pc:chgData name="REGOURD Pascal (SNCF VOYAGEURS / Direction TER OCCITANIE / POLE OFFRE PYRENEES)" userId="27218f33-685e-4857-8aed-4033646d7f3c" providerId="ADAL" clId="{31B4B039-200F-44C7-B284-E701C232C337}" dt="2025-10-28T08:42:59.804" v="15" actId="22"/>
        <pc:sldMkLst>
          <pc:docMk/>
          <pc:sldMk cId="2487427602" sldId="257"/>
        </pc:sldMkLst>
        <pc:picChg chg="add">
          <ac:chgData name="REGOURD Pascal (SNCF VOYAGEURS / Direction TER OCCITANIE / POLE OFFRE PYRENEES)" userId="27218f33-685e-4857-8aed-4033646d7f3c" providerId="ADAL" clId="{31B4B039-200F-44C7-B284-E701C232C337}" dt="2025-10-28T08:42:59.804" v="15" actId="22"/>
          <ac:picMkLst>
            <pc:docMk/>
            <pc:sldMk cId="2487427602" sldId="257"/>
            <ac:picMk id="3" creationId="{E7DC2C7F-428D-9B4E-A091-EA5B3EA8E2FF}"/>
          </ac:picMkLst>
        </pc:picChg>
      </pc:sldChg>
      <pc:sldChg chg="addSp add mod">
        <pc:chgData name="REGOURD Pascal (SNCF VOYAGEURS / Direction TER OCCITANIE / POLE OFFRE PYRENEES)" userId="27218f33-685e-4857-8aed-4033646d7f3c" providerId="ADAL" clId="{31B4B039-200F-44C7-B284-E701C232C337}" dt="2025-10-28T08:43:26.902" v="16" actId="22"/>
        <pc:sldMkLst>
          <pc:docMk/>
          <pc:sldMk cId="1123753197" sldId="258"/>
        </pc:sldMkLst>
        <pc:picChg chg="add">
          <ac:chgData name="REGOURD Pascal (SNCF VOYAGEURS / Direction TER OCCITANIE / POLE OFFRE PYRENEES)" userId="27218f33-685e-4857-8aed-4033646d7f3c" providerId="ADAL" clId="{31B4B039-200F-44C7-B284-E701C232C337}" dt="2025-10-28T08:43:26.902" v="16" actId="22"/>
          <ac:picMkLst>
            <pc:docMk/>
            <pc:sldMk cId="1123753197" sldId="258"/>
            <ac:picMk id="3" creationId="{6A713805-77D5-195E-36BC-1A9732F3FBEE}"/>
          </ac:picMkLst>
        </pc:picChg>
      </pc:sldChg>
      <pc:sldChg chg="addSp modSp add mod ord">
        <pc:chgData name="REGOURD Pascal (SNCF VOYAGEURS / Direction TER OCCITANIE / POLE OFFRE PYRENEES)" userId="27218f33-685e-4857-8aed-4033646d7f3c" providerId="ADAL" clId="{31B4B039-200F-44C7-B284-E701C232C337}" dt="2025-10-28T08:41:12.852" v="13"/>
        <pc:sldMkLst>
          <pc:docMk/>
          <pc:sldMk cId="839883607" sldId="259"/>
        </pc:sldMkLst>
        <pc:picChg chg="add mod">
          <ac:chgData name="REGOURD Pascal (SNCF VOYAGEURS / Direction TER OCCITANIE / POLE OFFRE PYRENEES)" userId="27218f33-685e-4857-8aed-4033646d7f3c" providerId="ADAL" clId="{31B4B039-200F-44C7-B284-E701C232C337}" dt="2025-10-28T08:41:08.971" v="11" actId="14100"/>
          <ac:picMkLst>
            <pc:docMk/>
            <pc:sldMk cId="839883607" sldId="259"/>
            <ac:picMk id="3" creationId="{A884B0B2-1FEE-F17E-011C-603A08D895FF}"/>
          </ac:picMkLst>
        </pc:picChg>
      </pc:sldChg>
      <pc:sldMasterChg chg="addSp mod">
        <pc:chgData name="REGOURD Pascal (SNCF VOYAGEURS / Direction TER OCCITANIE / POLE OFFRE PYRENEES)" userId="27218f33-685e-4857-8aed-4033646d7f3c" providerId="ADAL" clId="{31B4B039-200F-44C7-B284-E701C232C337}" dt="2025-10-28T08:40:19.278" v="3" actId="33475"/>
        <pc:sldMasterMkLst>
          <pc:docMk/>
          <pc:sldMasterMk cId="851644785" sldId="2147483648"/>
        </pc:sldMasterMkLst>
        <pc:spChg chg="add">
          <ac:chgData name="REGOURD Pascal (SNCF VOYAGEURS / Direction TER OCCITANIE / POLE OFFRE PYRENEES)" userId="27218f33-685e-4857-8aed-4033646d7f3c" providerId="ADAL" clId="{31B4B039-200F-44C7-B284-E701C232C337}" dt="2025-10-28T08:40:19.278" v="3" actId="33475"/>
          <ac:spMkLst>
            <pc:docMk/>
            <pc:sldMasterMk cId="851644785" sldId="2147483648"/>
            <ac:spMk id="8" creationId="{BA0F570D-5D53-8E6E-040C-521DB87BA74D}"/>
          </ac:spMkLst>
        </pc:sp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40B0D7-997F-C017-99BB-1B8F854E7C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B88E299-767F-D1CF-C1BF-C15EA47777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BDACA5-99CB-CD5C-8B26-F7610F2DD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163C-7344-40AB-A716-F6BFE186F22B}" type="datetimeFigureOut">
              <a:rPr lang="fr-FR" smtClean="0"/>
              <a:t>28/10/2025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F04EA2-373E-3020-17FA-4F10CE5A2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F6B587-70E6-D7A4-DE5C-A4CFA3012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E372-19AC-4CBD-B54D-78B923B5BD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2290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C4377B-C702-775A-30BE-482181F30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BA1A6D8-7A7C-4561-BB6B-A85A914ABC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FB0D66-EE4D-5757-649A-955902BDA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163C-7344-40AB-A716-F6BFE186F22B}" type="datetimeFigureOut">
              <a:rPr lang="fr-FR" smtClean="0"/>
              <a:t>28/10/2025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A4D98D-8E17-BBC9-41A5-E2445A350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CBEEDA-237D-1BC5-D7AD-5DB1F2FCA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E372-19AC-4CBD-B54D-78B923B5BD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6621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F946EC6-E645-F147-644E-DE0E7F43F8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170EA11-396A-8063-E8E1-E953FDD733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638D88-0EFF-44FB-25FC-E58410F20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163C-7344-40AB-A716-F6BFE186F22B}" type="datetimeFigureOut">
              <a:rPr lang="fr-FR" smtClean="0"/>
              <a:t>28/10/2025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5C7FEB-021F-4C5D-C11B-A66D372EB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5D51AC-079D-F4FF-1E95-1DA84D1B3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E372-19AC-4CBD-B54D-78B923B5BD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1408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6CFD03-86C1-0DBD-8A13-4D0883161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F3B7AD-EBA2-D500-D80C-484BA2234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5FAFBC-68DE-0D0D-D6C6-08FB425B3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163C-7344-40AB-A716-F6BFE186F22B}" type="datetimeFigureOut">
              <a:rPr lang="fr-FR" smtClean="0"/>
              <a:t>28/10/2025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AD6ADE-E524-380E-5E1D-24B338F76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58062C-DE64-832D-1BF0-90814103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E372-19AC-4CBD-B54D-78B923B5BD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3046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973611-D20F-A795-C004-3D20987EC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9753C8-181D-DF5C-2992-4DF4C40E5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80256C-5162-3515-D7AF-6740BB0A2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163C-7344-40AB-A716-F6BFE186F22B}" type="datetimeFigureOut">
              <a:rPr lang="fr-FR" smtClean="0"/>
              <a:t>28/10/2025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3CD3F2-06E5-F494-E11E-66CDFFE3D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F38C24-1164-B919-3364-050F61FD9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E372-19AC-4CBD-B54D-78B923B5BD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0163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89F007-A44E-92CE-B624-03FF5D37B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C8B1E3-79D3-E724-E6BA-4E74987E79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D73C258-8015-1FCF-0BC0-563FC2BAC1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E75CD57-C166-2709-E31F-DB38FEF4B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163C-7344-40AB-A716-F6BFE186F22B}" type="datetimeFigureOut">
              <a:rPr lang="fr-FR" smtClean="0"/>
              <a:t>28/10/2025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B2B0405-D5EA-5BAB-5E6F-346561743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3B2599B-39A0-5012-BDCF-610816623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E372-19AC-4CBD-B54D-78B923B5BD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5898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B625FA-A689-1A5A-FF0D-54E68E247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85FE5C-76D6-E38B-22BF-3C9267A24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BA0ABC0-A51E-27B6-8F77-0196B13426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6A0A629-E704-40B3-13AE-06EB3C67F5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8202A5F-7BDE-61C5-0F51-63F26A900D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F212A7D-7B3D-82FD-5161-2ED2F3820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163C-7344-40AB-A716-F6BFE186F22B}" type="datetimeFigureOut">
              <a:rPr lang="fr-FR" smtClean="0"/>
              <a:t>28/10/2025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6EA6D2D-3751-5A71-CB0D-4483BBF22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6B5B576-15E7-EBE3-E685-D7AFDCF0C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E372-19AC-4CBD-B54D-78B923B5BD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5565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BCD8D0-3B86-A7D8-5CD7-A80B40B88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25440BD-3BF9-E4D0-B149-4BF3A125B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163C-7344-40AB-A716-F6BFE186F22B}" type="datetimeFigureOut">
              <a:rPr lang="fr-FR" smtClean="0"/>
              <a:t>28/10/2025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52A6CDA-C07F-C18E-FA7E-2F532BA3A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EC3C97B-831D-F045-AB6E-605306674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E372-19AC-4CBD-B54D-78B923B5BD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2629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FC45FF3-6FEF-50A5-17B6-17CE5EA40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163C-7344-40AB-A716-F6BFE186F22B}" type="datetimeFigureOut">
              <a:rPr lang="fr-FR" smtClean="0"/>
              <a:t>28/10/2025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0F60FFC-0B49-BBC0-E8D0-A3E330723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17C01BF-D245-200D-DDEC-C7CF752E4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E372-19AC-4CBD-B54D-78B923B5BD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700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BA814B-F11B-E97A-91A8-EB53C7C7D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1312F2-250D-866E-1EF9-48A4419FB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F1B50C4-13FB-42CA-15C6-FCE5674743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F701645-BF28-B81D-B7E5-F2BFB0575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163C-7344-40AB-A716-F6BFE186F22B}" type="datetimeFigureOut">
              <a:rPr lang="fr-FR" smtClean="0"/>
              <a:t>28/10/2025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EE9D19-83DE-6797-FA2B-BB4FADBC7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58DEB97-E9FF-E75F-502B-1568DA553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E372-19AC-4CBD-B54D-78B923B5BD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6460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0864BA-B998-CCD0-62C1-04451CC28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84499EE-BC71-3026-BC85-8D05F83635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E29ED3E-0314-0DF1-1AF6-49B44D9172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2A5C1A-D220-D3E5-60F4-A0C8DA29F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163C-7344-40AB-A716-F6BFE186F22B}" type="datetimeFigureOut">
              <a:rPr lang="fr-FR" smtClean="0"/>
              <a:t>28/10/2025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16899B6-3608-9FB4-9DBC-03D12C226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828AF4D-141B-CFE0-D053-C2CEFE6CF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E372-19AC-4CBD-B54D-78B923B5BD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2787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663F3FD-03E7-193A-2093-BA60E9AAD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655E60D-D080-BED9-96B8-06AA67304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B05A0A-C978-7E66-FFA4-3BDBB1B509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B3163C-7344-40AB-A716-F6BFE186F22B}" type="datetimeFigureOut">
              <a:rPr lang="fr-FR" smtClean="0"/>
              <a:t>28/10/2025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29643A-6BCC-CC69-DF1C-CB609012A7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11E38B-34D0-0821-AC85-C066B5BEA5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DAE372-19AC-4CBD-B54D-78B923B5BDA7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A0F570D-5D53-8E6E-040C-521DB87BA74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4079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FR" sz="1000">
                <a:solidFill>
                  <a:srgbClr val="008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Interne</a:t>
            </a:r>
          </a:p>
        </p:txBody>
      </p:sp>
    </p:spTree>
    <p:extLst>
      <p:ext uri="{BB962C8B-B14F-4D97-AF65-F5344CB8AC3E}">
        <p14:creationId xmlns:p14="http://schemas.microsoft.com/office/powerpoint/2010/main" val="851644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BE3AA-C586-0B3E-0A23-A8CB57CDA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884B0B2-1FEE-F17E-011C-603A08D89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36496" y="-1837679"/>
            <a:ext cx="6882142" cy="1050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83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21F3422-6902-CF8C-BC73-E1E7150C4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699" y="0"/>
            <a:ext cx="49546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07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C2558D-503D-D209-5DDF-C710DA9D9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7DC2C7F-428D-9B4E-A091-EA5B3EA8E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378" y="0"/>
            <a:ext cx="52132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427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A0B752-12C4-F584-2571-524630BEA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A713805-77D5-195E-36BC-1A9732F3F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296" y="0"/>
            <a:ext cx="53114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5319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Grand écran</PresentationFormat>
  <Paragraphs>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>SNCF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REGOURD Pascal (SNCF VOYAGEURS / Direction TER OCCITANIE / POLE OFFRE PYRENEES)</dc:creator>
  <cp:lastModifiedBy>REGOURD Pascal (SNCF VOYAGEURS / Direction TER OCCITANIE / POLE OFFRE PYRENEES)</cp:lastModifiedBy>
  <cp:revision>1</cp:revision>
  <dcterms:created xsi:type="dcterms:W3CDTF">2025-10-28T08:40:10Z</dcterms:created>
  <dcterms:modified xsi:type="dcterms:W3CDTF">2025-10-28T08:43:35Z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8d3f7c8-5c4b-4ab6-9486-a0a9eb08efa7_Enabled">
    <vt:lpwstr>true</vt:lpwstr>
  </property>
  <property fmtid="{D5CDD505-2E9C-101B-9397-08002B2CF9AE}" pid="3" name="MSIP_Label_c8d3f7c8-5c4b-4ab6-9486-a0a9eb08efa7_SetDate">
    <vt:lpwstr>2025-10-28T08:40:19Z</vt:lpwstr>
  </property>
  <property fmtid="{D5CDD505-2E9C-101B-9397-08002B2CF9AE}" pid="4" name="MSIP_Label_c8d3f7c8-5c4b-4ab6-9486-a0a9eb08efa7_Method">
    <vt:lpwstr>Standard</vt:lpwstr>
  </property>
  <property fmtid="{D5CDD505-2E9C-101B-9397-08002B2CF9AE}" pid="5" name="MSIP_Label_c8d3f7c8-5c4b-4ab6-9486-a0a9eb08efa7_Name">
    <vt:lpwstr>Interne - Groupe</vt:lpwstr>
  </property>
  <property fmtid="{D5CDD505-2E9C-101B-9397-08002B2CF9AE}" pid="6" name="MSIP_Label_c8d3f7c8-5c4b-4ab6-9486-a0a9eb08efa7_SiteId">
    <vt:lpwstr>4a7c8238-5799-4b16-9fc6-9ad8fce5a7d9</vt:lpwstr>
  </property>
  <property fmtid="{D5CDD505-2E9C-101B-9397-08002B2CF9AE}" pid="7" name="MSIP_Label_c8d3f7c8-5c4b-4ab6-9486-a0a9eb08efa7_ActionId">
    <vt:lpwstr>6d603ad9-c68d-4d6d-a524-7e5c16615328</vt:lpwstr>
  </property>
  <property fmtid="{D5CDD505-2E9C-101B-9397-08002B2CF9AE}" pid="8" name="MSIP_Label_c8d3f7c8-5c4b-4ab6-9486-a0a9eb08efa7_ContentBits">
    <vt:lpwstr>2</vt:lpwstr>
  </property>
  <property fmtid="{D5CDD505-2E9C-101B-9397-08002B2CF9AE}" pid="9" name="MSIP_Label_c8d3f7c8-5c4b-4ab6-9486-a0a9eb08efa7_Tag">
    <vt:lpwstr>10, 3, 0, 1</vt:lpwstr>
  </property>
  <property fmtid="{D5CDD505-2E9C-101B-9397-08002B2CF9AE}" pid="10" name="ClassificationContentMarkingFooterLocations">
    <vt:lpwstr>Thème Office:8</vt:lpwstr>
  </property>
  <property fmtid="{D5CDD505-2E9C-101B-9397-08002B2CF9AE}" pid="11" name="ClassificationContentMarkingFooterText">
    <vt:lpwstr>Interne</vt:lpwstr>
  </property>
</Properties>
</file>