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 id="2147483684" r:id="rId2"/>
    <p:sldMasterId id="2147483696" r:id="rId3"/>
    <p:sldMasterId id="2147483708" r:id="rId4"/>
  </p:sldMasterIdLst>
  <p:notesMasterIdLst>
    <p:notesMasterId r:id="rId7"/>
  </p:notesMasterIdLst>
  <p:sldIdLst>
    <p:sldId id="256" r:id="rId5"/>
    <p:sldId id="257" r:id="rId6"/>
  </p:sldIdLst>
  <p:sldSz cx="7559675" cy="1069181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05B52"/>
    <a:srgbClr val="015147"/>
    <a:srgbClr val="DC582A"/>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E223A3C-8372-42DB-B23D-661896CB21D0}" v="3" dt="2025-10-06T15:57:01.32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025" autoAdjust="0"/>
    <p:restoredTop sz="94641" autoAdjust="0"/>
  </p:normalViewPr>
  <p:slideViewPr>
    <p:cSldViewPr snapToGrid="0">
      <p:cViewPr varScale="1">
        <p:scale>
          <a:sx n="98" d="100"/>
          <a:sy n="98" d="100"/>
        </p:scale>
        <p:origin x="4224" y="220"/>
      </p:cViewPr>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81" d="100"/>
          <a:sy n="81" d="100"/>
        </p:scale>
        <p:origin x="3174"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notesMaster" Target="notesMasters/notesMaster1.xml"/><Relationship Id="rId12" Type="http://schemas.microsoft.com/office/2015/10/relationships/revisionInfo" Target="revisionInfo.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753EDFA-CEF1-4576-BD05-FD448730C8DB}" type="datetimeFigureOut">
              <a:rPr lang="fr-FR" smtClean="0"/>
              <a:t>06/10/2025</a:t>
            </a:fld>
            <a:endParaRPr lang="fr-FR"/>
          </a:p>
        </p:txBody>
      </p:sp>
      <p:sp>
        <p:nvSpPr>
          <p:cNvPr id="4" name="Espace réservé de l'image des diapositives 3"/>
          <p:cNvSpPr>
            <a:spLocks noGrp="1" noRot="1" noChangeAspect="1"/>
          </p:cNvSpPr>
          <p:nvPr>
            <p:ph type="sldImg" idx="2"/>
          </p:nvPr>
        </p:nvSpPr>
        <p:spPr>
          <a:xfrm>
            <a:off x="2338388" y="1143000"/>
            <a:ext cx="2181225"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30FB1AD-EE42-4B56-9F39-BAB9B45004F2}" type="slidenum">
              <a:rPr lang="fr-FR" smtClean="0"/>
              <a:t>‹N°›</a:t>
            </a:fld>
            <a:endParaRPr lang="fr-FR"/>
          </a:p>
        </p:txBody>
      </p:sp>
    </p:spTree>
    <p:extLst>
      <p:ext uri="{BB962C8B-B14F-4D97-AF65-F5344CB8AC3E}">
        <p14:creationId xmlns:p14="http://schemas.microsoft.com/office/powerpoint/2010/main" val="14960885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a:xfrm>
            <a:off x="2338388" y="1143000"/>
            <a:ext cx="2181225" cy="3086100"/>
          </a:xfrm>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fld id="{330FB1AD-EE42-4B56-9F39-BAB9B45004F2}" type="slidenum">
              <a:rPr lang="fr-FR" smtClean="0"/>
              <a:t>1</a:t>
            </a:fld>
            <a:endParaRPr lang="fr-FR"/>
          </a:p>
        </p:txBody>
      </p:sp>
    </p:spTree>
    <p:extLst>
      <p:ext uri="{BB962C8B-B14F-4D97-AF65-F5344CB8AC3E}">
        <p14:creationId xmlns:p14="http://schemas.microsoft.com/office/powerpoint/2010/main" val="340940375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e de titre">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B7E6B388-1AE8-4575-8F50-C70323B4EDE6}" type="datetimeFigureOut">
              <a:rPr lang="fr-FR" smtClean="0"/>
              <a:t>06/10/2025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589B621-8916-43AC-891A-D13313B58772}" type="slidenum">
              <a:rPr lang="fr-FR" smtClean="0"/>
              <a:t>‹N°›</a:t>
            </a:fld>
            <a:endParaRPr lang="fr-FR"/>
          </a:p>
        </p:txBody>
      </p:sp>
    </p:spTree>
    <p:extLst>
      <p:ext uri="{BB962C8B-B14F-4D97-AF65-F5344CB8AC3E}">
        <p14:creationId xmlns:p14="http://schemas.microsoft.com/office/powerpoint/2010/main" val="18903210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7E6B388-1AE8-4575-8F50-C70323B4EDE6}" type="datetimeFigureOut">
              <a:rPr lang="fr-FR" smtClean="0"/>
              <a:t>06/10/2025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589B621-8916-43AC-891A-D13313B58772}" type="slidenum">
              <a:rPr lang="fr-FR" smtClean="0"/>
              <a:t>‹N°›</a:t>
            </a:fld>
            <a:endParaRPr lang="fr-FR"/>
          </a:p>
        </p:txBody>
      </p:sp>
    </p:spTree>
    <p:extLst>
      <p:ext uri="{BB962C8B-B14F-4D97-AF65-F5344CB8AC3E}">
        <p14:creationId xmlns:p14="http://schemas.microsoft.com/office/powerpoint/2010/main" val="151357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7E6B388-1AE8-4575-8F50-C70323B4EDE6}" type="datetimeFigureOut">
              <a:rPr lang="fr-FR" smtClean="0"/>
              <a:t>06/10/2025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589B621-8916-43AC-891A-D13313B58772}" type="slidenum">
              <a:rPr lang="fr-FR" smtClean="0"/>
              <a:t>‹N°›</a:t>
            </a:fld>
            <a:endParaRPr lang="fr-FR"/>
          </a:p>
        </p:txBody>
      </p:sp>
    </p:spTree>
    <p:extLst>
      <p:ext uri="{BB962C8B-B14F-4D97-AF65-F5344CB8AC3E}">
        <p14:creationId xmlns:p14="http://schemas.microsoft.com/office/powerpoint/2010/main" val="15751911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5877630-86DF-4F8C-434A-4C0F49E5F259}"/>
              </a:ext>
            </a:extLst>
          </p:cNvPr>
          <p:cNvSpPr>
            <a:spLocks noGrp="1"/>
          </p:cNvSpPr>
          <p:nvPr>
            <p:ph type="ctrTitle"/>
          </p:nvPr>
        </p:nvSpPr>
        <p:spPr>
          <a:xfrm>
            <a:off x="944563" y="1749425"/>
            <a:ext cx="5670550" cy="3722688"/>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E2D0F06B-83B1-0598-A95F-14A1004B06B8}"/>
              </a:ext>
            </a:extLst>
          </p:cNvPr>
          <p:cNvSpPr>
            <a:spLocks noGrp="1"/>
          </p:cNvSpPr>
          <p:nvPr>
            <p:ph type="subTitle" idx="1"/>
          </p:nvPr>
        </p:nvSpPr>
        <p:spPr>
          <a:xfrm>
            <a:off x="944563" y="5614988"/>
            <a:ext cx="5670550" cy="25828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DA067646-D8B6-D981-4868-CE556B394C0F}"/>
              </a:ext>
            </a:extLst>
          </p:cNvPr>
          <p:cNvSpPr>
            <a:spLocks noGrp="1"/>
          </p:cNvSpPr>
          <p:nvPr>
            <p:ph type="dt" sz="half" idx="10"/>
          </p:nvPr>
        </p:nvSpPr>
        <p:spPr/>
        <p:txBody>
          <a:bodyPr/>
          <a:lstStyle/>
          <a:p>
            <a:fld id="{D84736B0-0524-4505-8C3F-3D3AE7244E0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32AF75CE-FFA3-4D3B-BB59-750E4064244F}"/>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BF19947D-C863-A54B-D3FE-169F5CB88EC1}"/>
              </a:ext>
            </a:extLst>
          </p:cNvPr>
          <p:cNvSpPr>
            <a:spLocks noGrp="1"/>
          </p:cNvSpPr>
          <p:nvPr>
            <p:ph type="sldNum" sz="quarter" idx="12"/>
          </p:nvPr>
        </p:nvSpPr>
        <p:spPr/>
        <p:txBody>
          <a:bodyPr/>
          <a:lstStyle/>
          <a:p>
            <a:fld id="{0CA51840-E0B9-4429-A676-DE7A86F754E2}" type="slidenum">
              <a:rPr lang="fr-FR" smtClean="0"/>
              <a:t>‹N°›</a:t>
            </a:fld>
            <a:endParaRPr lang="fr-FR"/>
          </a:p>
        </p:txBody>
      </p:sp>
    </p:spTree>
    <p:extLst>
      <p:ext uri="{BB962C8B-B14F-4D97-AF65-F5344CB8AC3E}">
        <p14:creationId xmlns:p14="http://schemas.microsoft.com/office/powerpoint/2010/main" val="26816088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7D18C72-EB7A-1294-3B9B-97E2D0E62214}"/>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F2B9F87-0974-4530-7336-FDDA95F4A9BA}"/>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3F54004-2A22-B7B3-ED02-AF6336338EA4}"/>
              </a:ext>
            </a:extLst>
          </p:cNvPr>
          <p:cNvSpPr>
            <a:spLocks noGrp="1"/>
          </p:cNvSpPr>
          <p:nvPr>
            <p:ph type="dt" sz="half" idx="10"/>
          </p:nvPr>
        </p:nvSpPr>
        <p:spPr/>
        <p:txBody>
          <a:bodyPr/>
          <a:lstStyle/>
          <a:p>
            <a:fld id="{D84736B0-0524-4505-8C3F-3D3AE7244E0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005FFEB5-C186-CCB4-77C0-8AF13B2AA927}"/>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016ED8E-27D6-B5CF-F2E3-6072A20B1796}"/>
              </a:ext>
            </a:extLst>
          </p:cNvPr>
          <p:cNvSpPr>
            <a:spLocks noGrp="1"/>
          </p:cNvSpPr>
          <p:nvPr>
            <p:ph type="sldNum" sz="quarter" idx="12"/>
          </p:nvPr>
        </p:nvSpPr>
        <p:spPr/>
        <p:txBody>
          <a:bodyPr/>
          <a:lstStyle/>
          <a:p>
            <a:fld id="{0CA51840-E0B9-4429-A676-DE7A86F754E2}" type="slidenum">
              <a:rPr lang="fr-FR" smtClean="0"/>
              <a:t>‹N°›</a:t>
            </a:fld>
            <a:endParaRPr lang="fr-FR"/>
          </a:p>
        </p:txBody>
      </p:sp>
    </p:spTree>
    <p:extLst>
      <p:ext uri="{BB962C8B-B14F-4D97-AF65-F5344CB8AC3E}">
        <p14:creationId xmlns:p14="http://schemas.microsoft.com/office/powerpoint/2010/main" val="41505087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72BC459-2E2B-0443-76F6-58D33C6F08F2}"/>
              </a:ext>
            </a:extLst>
          </p:cNvPr>
          <p:cNvSpPr>
            <a:spLocks noGrp="1"/>
          </p:cNvSpPr>
          <p:nvPr>
            <p:ph type="title"/>
          </p:nvPr>
        </p:nvSpPr>
        <p:spPr>
          <a:xfrm>
            <a:off x="515938" y="2665413"/>
            <a:ext cx="6519862" cy="4448175"/>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0F51130-37BE-5165-A3B5-707402FFF991}"/>
              </a:ext>
            </a:extLst>
          </p:cNvPr>
          <p:cNvSpPr>
            <a:spLocks noGrp="1"/>
          </p:cNvSpPr>
          <p:nvPr>
            <p:ph type="body" idx="1"/>
          </p:nvPr>
        </p:nvSpPr>
        <p:spPr>
          <a:xfrm>
            <a:off x="515938" y="7154863"/>
            <a:ext cx="6519862" cy="23383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58F1412D-EFE9-EC5D-5E1F-C3BC1257902B}"/>
              </a:ext>
            </a:extLst>
          </p:cNvPr>
          <p:cNvSpPr>
            <a:spLocks noGrp="1"/>
          </p:cNvSpPr>
          <p:nvPr>
            <p:ph type="dt" sz="half" idx="10"/>
          </p:nvPr>
        </p:nvSpPr>
        <p:spPr/>
        <p:txBody>
          <a:bodyPr/>
          <a:lstStyle/>
          <a:p>
            <a:fld id="{D84736B0-0524-4505-8C3F-3D3AE7244E0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CD383724-63ED-474A-0074-87AD308A186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3C70D64-AA1E-EA07-69D3-3CD1CD1CED0C}"/>
              </a:ext>
            </a:extLst>
          </p:cNvPr>
          <p:cNvSpPr>
            <a:spLocks noGrp="1"/>
          </p:cNvSpPr>
          <p:nvPr>
            <p:ph type="sldNum" sz="quarter" idx="12"/>
          </p:nvPr>
        </p:nvSpPr>
        <p:spPr/>
        <p:txBody>
          <a:bodyPr/>
          <a:lstStyle/>
          <a:p>
            <a:fld id="{0CA51840-E0B9-4429-A676-DE7A86F754E2}" type="slidenum">
              <a:rPr lang="fr-FR" smtClean="0"/>
              <a:t>‹N°›</a:t>
            </a:fld>
            <a:endParaRPr lang="fr-FR"/>
          </a:p>
        </p:txBody>
      </p:sp>
    </p:spTree>
    <p:extLst>
      <p:ext uri="{BB962C8B-B14F-4D97-AF65-F5344CB8AC3E}">
        <p14:creationId xmlns:p14="http://schemas.microsoft.com/office/powerpoint/2010/main" val="153207275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53A41F-DDF4-C0E4-ACE3-61CC46F93CB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DE287172-0EBD-AC18-3E72-3C17BAE1321C}"/>
              </a:ext>
            </a:extLst>
          </p:cNvPr>
          <p:cNvSpPr>
            <a:spLocks noGrp="1"/>
          </p:cNvSpPr>
          <p:nvPr>
            <p:ph sz="half" idx="1"/>
          </p:nvPr>
        </p:nvSpPr>
        <p:spPr>
          <a:xfrm>
            <a:off x="519113" y="2846388"/>
            <a:ext cx="3184525" cy="678338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CB00E7A1-707A-42F5-1EF3-9978FA8A06F8}"/>
              </a:ext>
            </a:extLst>
          </p:cNvPr>
          <p:cNvSpPr>
            <a:spLocks noGrp="1"/>
          </p:cNvSpPr>
          <p:nvPr>
            <p:ph sz="half" idx="2"/>
          </p:nvPr>
        </p:nvSpPr>
        <p:spPr>
          <a:xfrm>
            <a:off x="3856038" y="2846388"/>
            <a:ext cx="3184525" cy="678338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8721C85-DF55-BC5B-34DB-530E8CF40ECA}"/>
              </a:ext>
            </a:extLst>
          </p:cNvPr>
          <p:cNvSpPr>
            <a:spLocks noGrp="1"/>
          </p:cNvSpPr>
          <p:nvPr>
            <p:ph type="dt" sz="half" idx="10"/>
          </p:nvPr>
        </p:nvSpPr>
        <p:spPr/>
        <p:txBody>
          <a:bodyPr/>
          <a:lstStyle/>
          <a:p>
            <a:fld id="{D84736B0-0524-4505-8C3F-3D3AE7244E0E}" type="datetimeFigureOut">
              <a:rPr lang="fr-FR" smtClean="0"/>
              <a:t>06/10/2025</a:t>
            </a:fld>
            <a:endParaRPr lang="fr-FR"/>
          </a:p>
        </p:txBody>
      </p:sp>
      <p:sp>
        <p:nvSpPr>
          <p:cNvPr id="6" name="Espace réservé du pied de page 5">
            <a:extLst>
              <a:ext uri="{FF2B5EF4-FFF2-40B4-BE49-F238E27FC236}">
                <a16:creationId xmlns:a16="http://schemas.microsoft.com/office/drawing/2014/main" id="{5909C8C2-38E5-78B6-E956-4EEC6ED1EF3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5299EC05-84FE-1489-327E-7B79540F0A21}"/>
              </a:ext>
            </a:extLst>
          </p:cNvPr>
          <p:cNvSpPr>
            <a:spLocks noGrp="1"/>
          </p:cNvSpPr>
          <p:nvPr>
            <p:ph type="sldNum" sz="quarter" idx="12"/>
          </p:nvPr>
        </p:nvSpPr>
        <p:spPr/>
        <p:txBody>
          <a:bodyPr/>
          <a:lstStyle/>
          <a:p>
            <a:fld id="{0CA51840-E0B9-4429-A676-DE7A86F754E2}" type="slidenum">
              <a:rPr lang="fr-FR" smtClean="0"/>
              <a:t>‹N°›</a:t>
            </a:fld>
            <a:endParaRPr lang="fr-FR"/>
          </a:p>
        </p:txBody>
      </p:sp>
    </p:spTree>
    <p:extLst>
      <p:ext uri="{BB962C8B-B14F-4D97-AF65-F5344CB8AC3E}">
        <p14:creationId xmlns:p14="http://schemas.microsoft.com/office/powerpoint/2010/main" val="189368576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CAB1F66-8E71-7009-FC07-7C200D3985CA}"/>
              </a:ext>
            </a:extLst>
          </p:cNvPr>
          <p:cNvSpPr>
            <a:spLocks noGrp="1"/>
          </p:cNvSpPr>
          <p:nvPr>
            <p:ph type="title"/>
          </p:nvPr>
        </p:nvSpPr>
        <p:spPr>
          <a:xfrm>
            <a:off x="520700" y="569913"/>
            <a:ext cx="6519863" cy="2065337"/>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24BAD4A8-EB21-FDE7-B02C-83D3BD40AEF4}"/>
              </a:ext>
            </a:extLst>
          </p:cNvPr>
          <p:cNvSpPr>
            <a:spLocks noGrp="1"/>
          </p:cNvSpPr>
          <p:nvPr>
            <p:ph type="body" idx="1"/>
          </p:nvPr>
        </p:nvSpPr>
        <p:spPr>
          <a:xfrm>
            <a:off x="520700" y="2620963"/>
            <a:ext cx="3198813" cy="12842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3074508F-BC9C-0EA1-705E-039A5127F6A3}"/>
              </a:ext>
            </a:extLst>
          </p:cNvPr>
          <p:cNvSpPr>
            <a:spLocks noGrp="1"/>
          </p:cNvSpPr>
          <p:nvPr>
            <p:ph sz="half" idx="2"/>
          </p:nvPr>
        </p:nvSpPr>
        <p:spPr>
          <a:xfrm>
            <a:off x="520700" y="3905250"/>
            <a:ext cx="3198813" cy="57451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C65CBAB7-B49F-EFF9-3924-B5D61AFC93DC}"/>
              </a:ext>
            </a:extLst>
          </p:cNvPr>
          <p:cNvSpPr>
            <a:spLocks noGrp="1"/>
          </p:cNvSpPr>
          <p:nvPr>
            <p:ph type="body" sz="quarter" idx="3"/>
          </p:nvPr>
        </p:nvSpPr>
        <p:spPr>
          <a:xfrm>
            <a:off x="3827463" y="2620963"/>
            <a:ext cx="3213100" cy="12842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A0C97790-4C75-14CE-1178-66E4F6F3E966}"/>
              </a:ext>
            </a:extLst>
          </p:cNvPr>
          <p:cNvSpPr>
            <a:spLocks noGrp="1"/>
          </p:cNvSpPr>
          <p:nvPr>
            <p:ph sz="quarter" idx="4"/>
          </p:nvPr>
        </p:nvSpPr>
        <p:spPr>
          <a:xfrm>
            <a:off x="3827463" y="3905250"/>
            <a:ext cx="3213100" cy="57451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FE6F33C2-D46B-A33F-BD29-E3C7FF929367}"/>
              </a:ext>
            </a:extLst>
          </p:cNvPr>
          <p:cNvSpPr>
            <a:spLocks noGrp="1"/>
          </p:cNvSpPr>
          <p:nvPr>
            <p:ph type="dt" sz="half" idx="10"/>
          </p:nvPr>
        </p:nvSpPr>
        <p:spPr/>
        <p:txBody>
          <a:bodyPr/>
          <a:lstStyle/>
          <a:p>
            <a:fld id="{D84736B0-0524-4505-8C3F-3D3AE7244E0E}" type="datetimeFigureOut">
              <a:rPr lang="fr-FR" smtClean="0"/>
              <a:t>06/10/2025</a:t>
            </a:fld>
            <a:endParaRPr lang="fr-FR"/>
          </a:p>
        </p:txBody>
      </p:sp>
      <p:sp>
        <p:nvSpPr>
          <p:cNvPr id="8" name="Espace réservé du pied de page 7">
            <a:extLst>
              <a:ext uri="{FF2B5EF4-FFF2-40B4-BE49-F238E27FC236}">
                <a16:creationId xmlns:a16="http://schemas.microsoft.com/office/drawing/2014/main" id="{5E22AEB9-5CF2-374B-BA48-A6F738A19720}"/>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D4471ED-5E43-3B8A-A758-BB81693ECB53}"/>
              </a:ext>
            </a:extLst>
          </p:cNvPr>
          <p:cNvSpPr>
            <a:spLocks noGrp="1"/>
          </p:cNvSpPr>
          <p:nvPr>
            <p:ph type="sldNum" sz="quarter" idx="12"/>
          </p:nvPr>
        </p:nvSpPr>
        <p:spPr/>
        <p:txBody>
          <a:bodyPr/>
          <a:lstStyle/>
          <a:p>
            <a:fld id="{0CA51840-E0B9-4429-A676-DE7A86F754E2}" type="slidenum">
              <a:rPr lang="fr-FR" smtClean="0"/>
              <a:t>‹N°›</a:t>
            </a:fld>
            <a:endParaRPr lang="fr-FR"/>
          </a:p>
        </p:txBody>
      </p:sp>
    </p:spTree>
    <p:extLst>
      <p:ext uri="{BB962C8B-B14F-4D97-AF65-F5344CB8AC3E}">
        <p14:creationId xmlns:p14="http://schemas.microsoft.com/office/powerpoint/2010/main" val="284777799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5734A64-BB9F-0794-97E0-72E0DE6D3D4F}"/>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694F6AEB-455F-D57B-694E-B27A8F5CF56F}"/>
              </a:ext>
            </a:extLst>
          </p:cNvPr>
          <p:cNvSpPr>
            <a:spLocks noGrp="1"/>
          </p:cNvSpPr>
          <p:nvPr>
            <p:ph type="dt" sz="half" idx="10"/>
          </p:nvPr>
        </p:nvSpPr>
        <p:spPr/>
        <p:txBody>
          <a:bodyPr/>
          <a:lstStyle/>
          <a:p>
            <a:fld id="{D84736B0-0524-4505-8C3F-3D3AE7244E0E}" type="datetimeFigureOut">
              <a:rPr lang="fr-FR" smtClean="0"/>
              <a:t>06/10/2025</a:t>
            </a:fld>
            <a:endParaRPr lang="fr-FR"/>
          </a:p>
        </p:txBody>
      </p:sp>
      <p:sp>
        <p:nvSpPr>
          <p:cNvPr id="4" name="Espace réservé du pied de page 3">
            <a:extLst>
              <a:ext uri="{FF2B5EF4-FFF2-40B4-BE49-F238E27FC236}">
                <a16:creationId xmlns:a16="http://schemas.microsoft.com/office/drawing/2014/main" id="{6F2D31E9-68B7-3C5F-F3E8-1258D4E9CED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B8FB8004-B202-13F1-E4C7-CD30408C5263}"/>
              </a:ext>
            </a:extLst>
          </p:cNvPr>
          <p:cNvSpPr>
            <a:spLocks noGrp="1"/>
          </p:cNvSpPr>
          <p:nvPr>
            <p:ph type="sldNum" sz="quarter" idx="12"/>
          </p:nvPr>
        </p:nvSpPr>
        <p:spPr/>
        <p:txBody>
          <a:bodyPr/>
          <a:lstStyle/>
          <a:p>
            <a:fld id="{0CA51840-E0B9-4429-A676-DE7A86F754E2}" type="slidenum">
              <a:rPr lang="fr-FR" smtClean="0"/>
              <a:t>‹N°›</a:t>
            </a:fld>
            <a:endParaRPr lang="fr-FR"/>
          </a:p>
        </p:txBody>
      </p:sp>
    </p:spTree>
    <p:extLst>
      <p:ext uri="{BB962C8B-B14F-4D97-AF65-F5344CB8AC3E}">
        <p14:creationId xmlns:p14="http://schemas.microsoft.com/office/powerpoint/2010/main" val="417621504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C67183E5-8838-559B-78D5-98154566BA69}"/>
              </a:ext>
            </a:extLst>
          </p:cNvPr>
          <p:cNvSpPr>
            <a:spLocks noGrp="1"/>
          </p:cNvSpPr>
          <p:nvPr>
            <p:ph type="dt" sz="half" idx="10"/>
          </p:nvPr>
        </p:nvSpPr>
        <p:spPr/>
        <p:txBody>
          <a:bodyPr/>
          <a:lstStyle/>
          <a:p>
            <a:fld id="{D84736B0-0524-4505-8C3F-3D3AE7244E0E}" type="datetimeFigureOut">
              <a:rPr lang="fr-FR" smtClean="0"/>
              <a:t>06/10/2025</a:t>
            </a:fld>
            <a:endParaRPr lang="fr-FR"/>
          </a:p>
        </p:txBody>
      </p:sp>
      <p:sp>
        <p:nvSpPr>
          <p:cNvPr id="3" name="Espace réservé du pied de page 2">
            <a:extLst>
              <a:ext uri="{FF2B5EF4-FFF2-40B4-BE49-F238E27FC236}">
                <a16:creationId xmlns:a16="http://schemas.microsoft.com/office/drawing/2014/main" id="{59868D4C-9359-5A57-C654-53E94087F5D8}"/>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44552FA3-FC63-BDAC-5411-B1F4C7560D2D}"/>
              </a:ext>
            </a:extLst>
          </p:cNvPr>
          <p:cNvSpPr>
            <a:spLocks noGrp="1"/>
          </p:cNvSpPr>
          <p:nvPr>
            <p:ph type="sldNum" sz="quarter" idx="12"/>
          </p:nvPr>
        </p:nvSpPr>
        <p:spPr/>
        <p:txBody>
          <a:bodyPr/>
          <a:lstStyle/>
          <a:p>
            <a:fld id="{0CA51840-E0B9-4429-A676-DE7A86F754E2}" type="slidenum">
              <a:rPr lang="fr-FR" smtClean="0"/>
              <a:t>‹N°›</a:t>
            </a:fld>
            <a:endParaRPr lang="fr-FR"/>
          </a:p>
        </p:txBody>
      </p:sp>
    </p:spTree>
    <p:extLst>
      <p:ext uri="{BB962C8B-B14F-4D97-AF65-F5344CB8AC3E}">
        <p14:creationId xmlns:p14="http://schemas.microsoft.com/office/powerpoint/2010/main" val="113883694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968335-D357-6F47-F937-31E035DEC7D8}"/>
              </a:ext>
            </a:extLst>
          </p:cNvPr>
          <p:cNvSpPr>
            <a:spLocks noGrp="1"/>
          </p:cNvSpPr>
          <p:nvPr>
            <p:ph type="title"/>
          </p:nvPr>
        </p:nvSpPr>
        <p:spPr>
          <a:xfrm>
            <a:off x="520700" y="712788"/>
            <a:ext cx="2438400" cy="249555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E7633686-37D2-EC49-7D26-9BBE2ED16135}"/>
              </a:ext>
            </a:extLst>
          </p:cNvPr>
          <p:cNvSpPr>
            <a:spLocks noGrp="1"/>
          </p:cNvSpPr>
          <p:nvPr>
            <p:ph idx="1"/>
          </p:nvPr>
        </p:nvSpPr>
        <p:spPr>
          <a:xfrm>
            <a:off x="3213100" y="1539875"/>
            <a:ext cx="3827463" cy="75977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BC6D6DDC-4F87-7D76-4DB2-497670CD8348}"/>
              </a:ext>
            </a:extLst>
          </p:cNvPr>
          <p:cNvSpPr>
            <a:spLocks noGrp="1"/>
          </p:cNvSpPr>
          <p:nvPr>
            <p:ph type="body" sz="half" idx="2"/>
          </p:nvPr>
        </p:nvSpPr>
        <p:spPr>
          <a:xfrm>
            <a:off x="520700" y="3208338"/>
            <a:ext cx="2438400" cy="59420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405232A8-CE42-02E9-D23A-07A7CB015254}"/>
              </a:ext>
            </a:extLst>
          </p:cNvPr>
          <p:cNvSpPr>
            <a:spLocks noGrp="1"/>
          </p:cNvSpPr>
          <p:nvPr>
            <p:ph type="dt" sz="half" idx="10"/>
          </p:nvPr>
        </p:nvSpPr>
        <p:spPr/>
        <p:txBody>
          <a:bodyPr/>
          <a:lstStyle/>
          <a:p>
            <a:fld id="{D84736B0-0524-4505-8C3F-3D3AE7244E0E}" type="datetimeFigureOut">
              <a:rPr lang="fr-FR" smtClean="0"/>
              <a:t>06/10/2025</a:t>
            </a:fld>
            <a:endParaRPr lang="fr-FR"/>
          </a:p>
        </p:txBody>
      </p:sp>
      <p:sp>
        <p:nvSpPr>
          <p:cNvPr id="6" name="Espace réservé du pied de page 5">
            <a:extLst>
              <a:ext uri="{FF2B5EF4-FFF2-40B4-BE49-F238E27FC236}">
                <a16:creationId xmlns:a16="http://schemas.microsoft.com/office/drawing/2014/main" id="{9E303C3F-FCA4-51A1-E8A4-66261969352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96013FC4-FD0F-239E-AAA4-BE672E66B076}"/>
              </a:ext>
            </a:extLst>
          </p:cNvPr>
          <p:cNvSpPr>
            <a:spLocks noGrp="1"/>
          </p:cNvSpPr>
          <p:nvPr>
            <p:ph type="sldNum" sz="quarter" idx="12"/>
          </p:nvPr>
        </p:nvSpPr>
        <p:spPr/>
        <p:txBody>
          <a:bodyPr/>
          <a:lstStyle/>
          <a:p>
            <a:fld id="{0CA51840-E0B9-4429-A676-DE7A86F754E2}" type="slidenum">
              <a:rPr lang="fr-FR" smtClean="0"/>
              <a:t>‹N°›</a:t>
            </a:fld>
            <a:endParaRPr lang="fr-FR"/>
          </a:p>
        </p:txBody>
      </p:sp>
    </p:spTree>
    <p:extLst>
      <p:ext uri="{BB962C8B-B14F-4D97-AF65-F5344CB8AC3E}">
        <p14:creationId xmlns:p14="http://schemas.microsoft.com/office/powerpoint/2010/main" val="24472305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7E6B388-1AE8-4575-8F50-C70323B4EDE6}" type="datetimeFigureOut">
              <a:rPr lang="fr-FR" smtClean="0"/>
              <a:t>06/10/2025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589B621-8916-43AC-891A-D13313B58772}" type="slidenum">
              <a:rPr lang="fr-FR" smtClean="0"/>
              <a:t>‹N°›</a:t>
            </a:fld>
            <a:endParaRPr lang="fr-FR"/>
          </a:p>
        </p:txBody>
      </p:sp>
    </p:spTree>
    <p:extLst>
      <p:ext uri="{BB962C8B-B14F-4D97-AF65-F5344CB8AC3E}">
        <p14:creationId xmlns:p14="http://schemas.microsoft.com/office/powerpoint/2010/main" val="184775208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D2B472A-9EA9-99B8-C6DC-E2D3F69174F9}"/>
              </a:ext>
            </a:extLst>
          </p:cNvPr>
          <p:cNvSpPr>
            <a:spLocks noGrp="1"/>
          </p:cNvSpPr>
          <p:nvPr>
            <p:ph type="title"/>
          </p:nvPr>
        </p:nvSpPr>
        <p:spPr>
          <a:xfrm>
            <a:off x="520700" y="712788"/>
            <a:ext cx="2438400" cy="249555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B7DC427-B59E-5173-FC44-79959F327D37}"/>
              </a:ext>
            </a:extLst>
          </p:cNvPr>
          <p:cNvSpPr>
            <a:spLocks noGrp="1"/>
          </p:cNvSpPr>
          <p:nvPr>
            <p:ph type="pic" idx="1"/>
          </p:nvPr>
        </p:nvSpPr>
        <p:spPr>
          <a:xfrm>
            <a:off x="3213100" y="1539875"/>
            <a:ext cx="3827463" cy="7597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D821A739-F30D-1850-D19A-61B79DA4FABF}"/>
              </a:ext>
            </a:extLst>
          </p:cNvPr>
          <p:cNvSpPr>
            <a:spLocks noGrp="1"/>
          </p:cNvSpPr>
          <p:nvPr>
            <p:ph type="body" sz="half" idx="2"/>
          </p:nvPr>
        </p:nvSpPr>
        <p:spPr>
          <a:xfrm>
            <a:off x="520700" y="3208338"/>
            <a:ext cx="2438400" cy="59420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2EF0896-55C4-8C11-72D5-9ED36B31249A}"/>
              </a:ext>
            </a:extLst>
          </p:cNvPr>
          <p:cNvSpPr>
            <a:spLocks noGrp="1"/>
          </p:cNvSpPr>
          <p:nvPr>
            <p:ph type="dt" sz="half" idx="10"/>
          </p:nvPr>
        </p:nvSpPr>
        <p:spPr/>
        <p:txBody>
          <a:bodyPr/>
          <a:lstStyle/>
          <a:p>
            <a:fld id="{D84736B0-0524-4505-8C3F-3D3AE7244E0E}" type="datetimeFigureOut">
              <a:rPr lang="fr-FR" smtClean="0"/>
              <a:t>06/10/2025</a:t>
            </a:fld>
            <a:endParaRPr lang="fr-FR"/>
          </a:p>
        </p:txBody>
      </p:sp>
      <p:sp>
        <p:nvSpPr>
          <p:cNvPr id="6" name="Espace réservé du pied de page 5">
            <a:extLst>
              <a:ext uri="{FF2B5EF4-FFF2-40B4-BE49-F238E27FC236}">
                <a16:creationId xmlns:a16="http://schemas.microsoft.com/office/drawing/2014/main" id="{A3AB73CA-410C-4A42-3ED0-B5E02636D2DF}"/>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8D9FD18F-B734-FBEA-6407-12CAFC52CB10}"/>
              </a:ext>
            </a:extLst>
          </p:cNvPr>
          <p:cNvSpPr>
            <a:spLocks noGrp="1"/>
          </p:cNvSpPr>
          <p:nvPr>
            <p:ph type="sldNum" sz="quarter" idx="12"/>
          </p:nvPr>
        </p:nvSpPr>
        <p:spPr/>
        <p:txBody>
          <a:bodyPr/>
          <a:lstStyle/>
          <a:p>
            <a:fld id="{0CA51840-E0B9-4429-A676-DE7A86F754E2}" type="slidenum">
              <a:rPr lang="fr-FR" smtClean="0"/>
              <a:t>‹N°›</a:t>
            </a:fld>
            <a:endParaRPr lang="fr-FR"/>
          </a:p>
        </p:txBody>
      </p:sp>
    </p:spTree>
    <p:extLst>
      <p:ext uri="{BB962C8B-B14F-4D97-AF65-F5344CB8AC3E}">
        <p14:creationId xmlns:p14="http://schemas.microsoft.com/office/powerpoint/2010/main" val="31312099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F4F490-7557-ACD1-7FE6-44F0C08BEE60}"/>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13AFD437-75AE-8528-CE08-A8C3273EB531}"/>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7305AA1-6CA4-C8F9-DA47-D297FEF6FC94}"/>
              </a:ext>
            </a:extLst>
          </p:cNvPr>
          <p:cNvSpPr>
            <a:spLocks noGrp="1"/>
          </p:cNvSpPr>
          <p:nvPr>
            <p:ph type="dt" sz="half" idx="10"/>
          </p:nvPr>
        </p:nvSpPr>
        <p:spPr/>
        <p:txBody>
          <a:bodyPr/>
          <a:lstStyle/>
          <a:p>
            <a:fld id="{D84736B0-0524-4505-8C3F-3D3AE7244E0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57083320-2691-53B6-B6F3-D4EEFE0FD69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FFA781B-1331-143E-40AC-0268AD53B522}"/>
              </a:ext>
            </a:extLst>
          </p:cNvPr>
          <p:cNvSpPr>
            <a:spLocks noGrp="1"/>
          </p:cNvSpPr>
          <p:nvPr>
            <p:ph type="sldNum" sz="quarter" idx="12"/>
          </p:nvPr>
        </p:nvSpPr>
        <p:spPr/>
        <p:txBody>
          <a:bodyPr/>
          <a:lstStyle/>
          <a:p>
            <a:fld id="{0CA51840-E0B9-4429-A676-DE7A86F754E2}" type="slidenum">
              <a:rPr lang="fr-FR" smtClean="0"/>
              <a:t>‹N°›</a:t>
            </a:fld>
            <a:endParaRPr lang="fr-FR"/>
          </a:p>
        </p:txBody>
      </p:sp>
    </p:spTree>
    <p:extLst>
      <p:ext uri="{BB962C8B-B14F-4D97-AF65-F5344CB8AC3E}">
        <p14:creationId xmlns:p14="http://schemas.microsoft.com/office/powerpoint/2010/main" val="33401518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E4A563E4-821C-79EF-A6F7-4031770293E2}"/>
              </a:ext>
            </a:extLst>
          </p:cNvPr>
          <p:cNvSpPr>
            <a:spLocks noGrp="1"/>
          </p:cNvSpPr>
          <p:nvPr>
            <p:ph type="title" orient="vert"/>
          </p:nvPr>
        </p:nvSpPr>
        <p:spPr>
          <a:xfrm>
            <a:off x="5410200" y="569913"/>
            <a:ext cx="1630363" cy="9059862"/>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71B838FF-415A-067A-E454-23F013002560}"/>
              </a:ext>
            </a:extLst>
          </p:cNvPr>
          <p:cNvSpPr>
            <a:spLocks noGrp="1"/>
          </p:cNvSpPr>
          <p:nvPr>
            <p:ph type="body" orient="vert" idx="1"/>
          </p:nvPr>
        </p:nvSpPr>
        <p:spPr>
          <a:xfrm>
            <a:off x="519113" y="569913"/>
            <a:ext cx="4738687" cy="9059862"/>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04B60CF-C2F8-C807-247E-BBA7D5622B12}"/>
              </a:ext>
            </a:extLst>
          </p:cNvPr>
          <p:cNvSpPr>
            <a:spLocks noGrp="1"/>
          </p:cNvSpPr>
          <p:nvPr>
            <p:ph type="dt" sz="half" idx="10"/>
          </p:nvPr>
        </p:nvSpPr>
        <p:spPr/>
        <p:txBody>
          <a:bodyPr/>
          <a:lstStyle/>
          <a:p>
            <a:fld id="{D84736B0-0524-4505-8C3F-3D3AE7244E0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8F80A733-8B31-EC11-1606-096AF65446C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EECCD5A-162D-579D-567D-E8F58AA2C817}"/>
              </a:ext>
            </a:extLst>
          </p:cNvPr>
          <p:cNvSpPr>
            <a:spLocks noGrp="1"/>
          </p:cNvSpPr>
          <p:nvPr>
            <p:ph type="sldNum" sz="quarter" idx="12"/>
          </p:nvPr>
        </p:nvSpPr>
        <p:spPr/>
        <p:txBody>
          <a:bodyPr/>
          <a:lstStyle/>
          <a:p>
            <a:fld id="{0CA51840-E0B9-4429-A676-DE7A86F754E2}" type="slidenum">
              <a:rPr lang="fr-FR" smtClean="0"/>
              <a:t>‹N°›</a:t>
            </a:fld>
            <a:endParaRPr lang="fr-FR"/>
          </a:p>
        </p:txBody>
      </p:sp>
    </p:spTree>
    <p:extLst>
      <p:ext uri="{BB962C8B-B14F-4D97-AF65-F5344CB8AC3E}">
        <p14:creationId xmlns:p14="http://schemas.microsoft.com/office/powerpoint/2010/main" val="263435400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2779CF-88BA-6B7D-2863-3F08AFFF9D3B}"/>
              </a:ext>
            </a:extLst>
          </p:cNvPr>
          <p:cNvSpPr>
            <a:spLocks noGrp="1"/>
          </p:cNvSpPr>
          <p:nvPr>
            <p:ph type="ctrTitle"/>
          </p:nvPr>
        </p:nvSpPr>
        <p:spPr>
          <a:xfrm>
            <a:off x="944563" y="1749425"/>
            <a:ext cx="5670550" cy="3722688"/>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600BC09E-93F2-2987-6B0D-061DAFD86DF2}"/>
              </a:ext>
            </a:extLst>
          </p:cNvPr>
          <p:cNvSpPr>
            <a:spLocks noGrp="1"/>
          </p:cNvSpPr>
          <p:nvPr>
            <p:ph type="subTitle" idx="1"/>
          </p:nvPr>
        </p:nvSpPr>
        <p:spPr>
          <a:xfrm>
            <a:off x="944563" y="5614988"/>
            <a:ext cx="5670550" cy="25828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9DE3E6BD-1292-2027-7DCC-6FB8E79BCAE8}"/>
              </a:ext>
            </a:extLst>
          </p:cNvPr>
          <p:cNvSpPr>
            <a:spLocks noGrp="1"/>
          </p:cNvSpPr>
          <p:nvPr>
            <p:ph type="dt" sz="half" idx="10"/>
          </p:nvPr>
        </p:nvSpPr>
        <p:spPr/>
        <p:txBody>
          <a:bodyPr/>
          <a:lstStyle/>
          <a:p>
            <a:fld id="{58098697-23DD-4A72-8AB3-567875E9B3B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894E73CC-11B7-1EA5-734A-39E1AA37371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C7D650D-5400-03A2-80DA-FAD3836AB25B}"/>
              </a:ext>
            </a:extLst>
          </p:cNvPr>
          <p:cNvSpPr>
            <a:spLocks noGrp="1"/>
          </p:cNvSpPr>
          <p:nvPr>
            <p:ph type="sldNum" sz="quarter" idx="12"/>
          </p:nvPr>
        </p:nvSpPr>
        <p:spPr/>
        <p:txBody>
          <a:bodyPr/>
          <a:lstStyle/>
          <a:p>
            <a:fld id="{22722B34-9A77-4072-B8C6-CE5E743C75A6}" type="slidenum">
              <a:rPr lang="fr-FR" smtClean="0"/>
              <a:t>‹N°›</a:t>
            </a:fld>
            <a:endParaRPr lang="fr-FR"/>
          </a:p>
        </p:txBody>
      </p:sp>
    </p:spTree>
    <p:extLst>
      <p:ext uri="{BB962C8B-B14F-4D97-AF65-F5344CB8AC3E}">
        <p14:creationId xmlns:p14="http://schemas.microsoft.com/office/powerpoint/2010/main" val="98769574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66BBF3-8B8F-79FD-AA45-611BDB2F3AA0}"/>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1B2D7369-6D00-9983-F0C1-3D1A98721A0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A852E096-1DFC-BCED-D4DE-E5940F01853F}"/>
              </a:ext>
            </a:extLst>
          </p:cNvPr>
          <p:cNvSpPr>
            <a:spLocks noGrp="1"/>
          </p:cNvSpPr>
          <p:nvPr>
            <p:ph type="dt" sz="half" idx="10"/>
          </p:nvPr>
        </p:nvSpPr>
        <p:spPr/>
        <p:txBody>
          <a:bodyPr/>
          <a:lstStyle/>
          <a:p>
            <a:fld id="{58098697-23DD-4A72-8AB3-567875E9B3B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214175D8-4B6A-C63F-9DC3-4DF75F5F71A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24C988EF-ED19-4030-965C-9F7DF1561198}"/>
              </a:ext>
            </a:extLst>
          </p:cNvPr>
          <p:cNvSpPr>
            <a:spLocks noGrp="1"/>
          </p:cNvSpPr>
          <p:nvPr>
            <p:ph type="sldNum" sz="quarter" idx="12"/>
          </p:nvPr>
        </p:nvSpPr>
        <p:spPr/>
        <p:txBody>
          <a:bodyPr/>
          <a:lstStyle/>
          <a:p>
            <a:fld id="{22722B34-9A77-4072-B8C6-CE5E743C75A6}" type="slidenum">
              <a:rPr lang="fr-FR" smtClean="0"/>
              <a:t>‹N°›</a:t>
            </a:fld>
            <a:endParaRPr lang="fr-FR"/>
          </a:p>
        </p:txBody>
      </p:sp>
    </p:spTree>
    <p:extLst>
      <p:ext uri="{BB962C8B-B14F-4D97-AF65-F5344CB8AC3E}">
        <p14:creationId xmlns:p14="http://schemas.microsoft.com/office/powerpoint/2010/main" val="2937531633"/>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4958B81-7F9F-5E85-74FB-14E740238AC2}"/>
              </a:ext>
            </a:extLst>
          </p:cNvPr>
          <p:cNvSpPr>
            <a:spLocks noGrp="1"/>
          </p:cNvSpPr>
          <p:nvPr>
            <p:ph type="title"/>
          </p:nvPr>
        </p:nvSpPr>
        <p:spPr>
          <a:xfrm>
            <a:off x="515938" y="2665413"/>
            <a:ext cx="6519862" cy="4448175"/>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B7A4A526-F59B-447A-CF5E-5120B086DAFD}"/>
              </a:ext>
            </a:extLst>
          </p:cNvPr>
          <p:cNvSpPr>
            <a:spLocks noGrp="1"/>
          </p:cNvSpPr>
          <p:nvPr>
            <p:ph type="body" idx="1"/>
          </p:nvPr>
        </p:nvSpPr>
        <p:spPr>
          <a:xfrm>
            <a:off x="515938" y="7154863"/>
            <a:ext cx="6519862" cy="23383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218182E4-FD36-F61C-FFAD-05956257F183}"/>
              </a:ext>
            </a:extLst>
          </p:cNvPr>
          <p:cNvSpPr>
            <a:spLocks noGrp="1"/>
          </p:cNvSpPr>
          <p:nvPr>
            <p:ph type="dt" sz="half" idx="10"/>
          </p:nvPr>
        </p:nvSpPr>
        <p:spPr/>
        <p:txBody>
          <a:bodyPr/>
          <a:lstStyle/>
          <a:p>
            <a:fld id="{58098697-23DD-4A72-8AB3-567875E9B3B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2E02A15B-1C3D-C236-61DA-B0FCCC8F79CC}"/>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0F1913C4-2DD0-59C3-5B44-E3B960FF841B}"/>
              </a:ext>
            </a:extLst>
          </p:cNvPr>
          <p:cNvSpPr>
            <a:spLocks noGrp="1"/>
          </p:cNvSpPr>
          <p:nvPr>
            <p:ph type="sldNum" sz="quarter" idx="12"/>
          </p:nvPr>
        </p:nvSpPr>
        <p:spPr/>
        <p:txBody>
          <a:bodyPr/>
          <a:lstStyle/>
          <a:p>
            <a:fld id="{22722B34-9A77-4072-B8C6-CE5E743C75A6}" type="slidenum">
              <a:rPr lang="fr-FR" smtClean="0"/>
              <a:t>‹N°›</a:t>
            </a:fld>
            <a:endParaRPr lang="fr-FR"/>
          </a:p>
        </p:txBody>
      </p:sp>
    </p:spTree>
    <p:extLst>
      <p:ext uri="{BB962C8B-B14F-4D97-AF65-F5344CB8AC3E}">
        <p14:creationId xmlns:p14="http://schemas.microsoft.com/office/powerpoint/2010/main" val="1429150083"/>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B2B1F2F-5122-371B-079D-34EF3A6278BA}"/>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064C1786-A981-557E-D0C2-5571BBDECFA5}"/>
              </a:ext>
            </a:extLst>
          </p:cNvPr>
          <p:cNvSpPr>
            <a:spLocks noGrp="1"/>
          </p:cNvSpPr>
          <p:nvPr>
            <p:ph sz="half" idx="1"/>
          </p:nvPr>
        </p:nvSpPr>
        <p:spPr>
          <a:xfrm>
            <a:off x="519113" y="2846388"/>
            <a:ext cx="3184525" cy="678338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4C56AB93-4901-3B4D-A58F-D36AB025C9E1}"/>
              </a:ext>
            </a:extLst>
          </p:cNvPr>
          <p:cNvSpPr>
            <a:spLocks noGrp="1"/>
          </p:cNvSpPr>
          <p:nvPr>
            <p:ph sz="half" idx="2"/>
          </p:nvPr>
        </p:nvSpPr>
        <p:spPr>
          <a:xfrm>
            <a:off x="3856038" y="2846388"/>
            <a:ext cx="3184525" cy="678338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0458E06D-B840-E4AB-E59E-EF7D6104BD20}"/>
              </a:ext>
            </a:extLst>
          </p:cNvPr>
          <p:cNvSpPr>
            <a:spLocks noGrp="1"/>
          </p:cNvSpPr>
          <p:nvPr>
            <p:ph type="dt" sz="half" idx="10"/>
          </p:nvPr>
        </p:nvSpPr>
        <p:spPr/>
        <p:txBody>
          <a:bodyPr/>
          <a:lstStyle/>
          <a:p>
            <a:fld id="{58098697-23DD-4A72-8AB3-567875E9B3BE}" type="datetimeFigureOut">
              <a:rPr lang="fr-FR" smtClean="0"/>
              <a:t>06/10/2025</a:t>
            </a:fld>
            <a:endParaRPr lang="fr-FR"/>
          </a:p>
        </p:txBody>
      </p:sp>
      <p:sp>
        <p:nvSpPr>
          <p:cNvPr id="6" name="Espace réservé du pied de page 5">
            <a:extLst>
              <a:ext uri="{FF2B5EF4-FFF2-40B4-BE49-F238E27FC236}">
                <a16:creationId xmlns:a16="http://schemas.microsoft.com/office/drawing/2014/main" id="{51DD7D5E-9AEB-8F01-867F-F1DBA95159B9}"/>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F9D26BBD-6A55-6086-1079-8FE3F504D4AC}"/>
              </a:ext>
            </a:extLst>
          </p:cNvPr>
          <p:cNvSpPr>
            <a:spLocks noGrp="1"/>
          </p:cNvSpPr>
          <p:nvPr>
            <p:ph type="sldNum" sz="quarter" idx="12"/>
          </p:nvPr>
        </p:nvSpPr>
        <p:spPr/>
        <p:txBody>
          <a:bodyPr/>
          <a:lstStyle/>
          <a:p>
            <a:fld id="{22722B34-9A77-4072-B8C6-CE5E743C75A6}" type="slidenum">
              <a:rPr lang="fr-FR" smtClean="0"/>
              <a:t>‹N°›</a:t>
            </a:fld>
            <a:endParaRPr lang="fr-FR"/>
          </a:p>
        </p:txBody>
      </p:sp>
    </p:spTree>
    <p:extLst>
      <p:ext uri="{BB962C8B-B14F-4D97-AF65-F5344CB8AC3E}">
        <p14:creationId xmlns:p14="http://schemas.microsoft.com/office/powerpoint/2010/main" val="2961260046"/>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08F0B2-B915-F021-D7C5-5F09F8540337}"/>
              </a:ext>
            </a:extLst>
          </p:cNvPr>
          <p:cNvSpPr>
            <a:spLocks noGrp="1"/>
          </p:cNvSpPr>
          <p:nvPr>
            <p:ph type="title"/>
          </p:nvPr>
        </p:nvSpPr>
        <p:spPr>
          <a:xfrm>
            <a:off x="520700" y="569913"/>
            <a:ext cx="6519863" cy="2065337"/>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4C821F8D-4B78-E784-12F7-98DCB0F59EE1}"/>
              </a:ext>
            </a:extLst>
          </p:cNvPr>
          <p:cNvSpPr>
            <a:spLocks noGrp="1"/>
          </p:cNvSpPr>
          <p:nvPr>
            <p:ph type="body" idx="1"/>
          </p:nvPr>
        </p:nvSpPr>
        <p:spPr>
          <a:xfrm>
            <a:off x="520700" y="2620963"/>
            <a:ext cx="3198813" cy="12842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98B0EA4-0769-18B6-2B45-525AA8CF9B7E}"/>
              </a:ext>
            </a:extLst>
          </p:cNvPr>
          <p:cNvSpPr>
            <a:spLocks noGrp="1"/>
          </p:cNvSpPr>
          <p:nvPr>
            <p:ph sz="half" idx="2"/>
          </p:nvPr>
        </p:nvSpPr>
        <p:spPr>
          <a:xfrm>
            <a:off x="520700" y="3905250"/>
            <a:ext cx="3198813" cy="57451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F7D9B888-E419-A3EB-B68D-FF7B0806321D}"/>
              </a:ext>
            </a:extLst>
          </p:cNvPr>
          <p:cNvSpPr>
            <a:spLocks noGrp="1"/>
          </p:cNvSpPr>
          <p:nvPr>
            <p:ph type="body" sz="quarter" idx="3"/>
          </p:nvPr>
        </p:nvSpPr>
        <p:spPr>
          <a:xfrm>
            <a:off x="3827463" y="2620963"/>
            <a:ext cx="3213100" cy="12842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C9A0490-9BDF-E13D-70D4-86BDEFD71256}"/>
              </a:ext>
            </a:extLst>
          </p:cNvPr>
          <p:cNvSpPr>
            <a:spLocks noGrp="1"/>
          </p:cNvSpPr>
          <p:nvPr>
            <p:ph sz="quarter" idx="4"/>
          </p:nvPr>
        </p:nvSpPr>
        <p:spPr>
          <a:xfrm>
            <a:off x="3827463" y="3905250"/>
            <a:ext cx="3213100" cy="57451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82C076CC-C9EF-79DE-1EF7-B2CB4BD348DB}"/>
              </a:ext>
            </a:extLst>
          </p:cNvPr>
          <p:cNvSpPr>
            <a:spLocks noGrp="1"/>
          </p:cNvSpPr>
          <p:nvPr>
            <p:ph type="dt" sz="half" idx="10"/>
          </p:nvPr>
        </p:nvSpPr>
        <p:spPr/>
        <p:txBody>
          <a:bodyPr/>
          <a:lstStyle/>
          <a:p>
            <a:fld id="{58098697-23DD-4A72-8AB3-567875E9B3BE}" type="datetimeFigureOut">
              <a:rPr lang="fr-FR" smtClean="0"/>
              <a:t>06/10/2025</a:t>
            </a:fld>
            <a:endParaRPr lang="fr-FR"/>
          </a:p>
        </p:txBody>
      </p:sp>
      <p:sp>
        <p:nvSpPr>
          <p:cNvPr id="8" name="Espace réservé du pied de page 7">
            <a:extLst>
              <a:ext uri="{FF2B5EF4-FFF2-40B4-BE49-F238E27FC236}">
                <a16:creationId xmlns:a16="http://schemas.microsoft.com/office/drawing/2014/main" id="{DB24274B-3B58-6B23-7A89-AE5AAAD29DFA}"/>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F956E11B-1AC0-D3A1-F422-F635AA57C71A}"/>
              </a:ext>
            </a:extLst>
          </p:cNvPr>
          <p:cNvSpPr>
            <a:spLocks noGrp="1"/>
          </p:cNvSpPr>
          <p:nvPr>
            <p:ph type="sldNum" sz="quarter" idx="12"/>
          </p:nvPr>
        </p:nvSpPr>
        <p:spPr/>
        <p:txBody>
          <a:bodyPr/>
          <a:lstStyle/>
          <a:p>
            <a:fld id="{22722B34-9A77-4072-B8C6-CE5E743C75A6}" type="slidenum">
              <a:rPr lang="fr-FR" smtClean="0"/>
              <a:t>‹N°›</a:t>
            </a:fld>
            <a:endParaRPr lang="fr-FR"/>
          </a:p>
        </p:txBody>
      </p:sp>
    </p:spTree>
    <p:extLst>
      <p:ext uri="{BB962C8B-B14F-4D97-AF65-F5344CB8AC3E}">
        <p14:creationId xmlns:p14="http://schemas.microsoft.com/office/powerpoint/2010/main" val="253540422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4F27C6F-9372-83E9-0EE5-64124590AFC5}"/>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51CF080-5CE1-6A1E-2397-E3C3418EDFA2}"/>
              </a:ext>
            </a:extLst>
          </p:cNvPr>
          <p:cNvSpPr>
            <a:spLocks noGrp="1"/>
          </p:cNvSpPr>
          <p:nvPr>
            <p:ph type="dt" sz="half" idx="10"/>
          </p:nvPr>
        </p:nvSpPr>
        <p:spPr/>
        <p:txBody>
          <a:bodyPr/>
          <a:lstStyle/>
          <a:p>
            <a:fld id="{58098697-23DD-4A72-8AB3-567875E9B3BE}" type="datetimeFigureOut">
              <a:rPr lang="fr-FR" smtClean="0"/>
              <a:t>06/10/2025</a:t>
            </a:fld>
            <a:endParaRPr lang="fr-FR"/>
          </a:p>
        </p:txBody>
      </p:sp>
      <p:sp>
        <p:nvSpPr>
          <p:cNvPr id="4" name="Espace réservé du pied de page 3">
            <a:extLst>
              <a:ext uri="{FF2B5EF4-FFF2-40B4-BE49-F238E27FC236}">
                <a16:creationId xmlns:a16="http://schemas.microsoft.com/office/drawing/2014/main" id="{C185B1CD-32F8-21B6-2EC0-041113DCEB15}"/>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F6E2C4F2-37E4-7C46-CAE5-720E86771EF2}"/>
              </a:ext>
            </a:extLst>
          </p:cNvPr>
          <p:cNvSpPr>
            <a:spLocks noGrp="1"/>
          </p:cNvSpPr>
          <p:nvPr>
            <p:ph type="sldNum" sz="quarter" idx="12"/>
          </p:nvPr>
        </p:nvSpPr>
        <p:spPr/>
        <p:txBody>
          <a:bodyPr/>
          <a:lstStyle/>
          <a:p>
            <a:fld id="{22722B34-9A77-4072-B8C6-CE5E743C75A6}" type="slidenum">
              <a:rPr lang="fr-FR" smtClean="0"/>
              <a:t>‹N°›</a:t>
            </a:fld>
            <a:endParaRPr lang="fr-FR"/>
          </a:p>
        </p:txBody>
      </p:sp>
    </p:spTree>
    <p:extLst>
      <p:ext uri="{BB962C8B-B14F-4D97-AF65-F5344CB8AC3E}">
        <p14:creationId xmlns:p14="http://schemas.microsoft.com/office/powerpoint/2010/main" val="106213173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7A3EBA51-B266-DBCF-4490-8ABEFEC0AE00}"/>
              </a:ext>
            </a:extLst>
          </p:cNvPr>
          <p:cNvSpPr>
            <a:spLocks noGrp="1"/>
          </p:cNvSpPr>
          <p:nvPr>
            <p:ph type="dt" sz="half" idx="10"/>
          </p:nvPr>
        </p:nvSpPr>
        <p:spPr/>
        <p:txBody>
          <a:bodyPr/>
          <a:lstStyle/>
          <a:p>
            <a:fld id="{58098697-23DD-4A72-8AB3-567875E9B3BE}" type="datetimeFigureOut">
              <a:rPr lang="fr-FR" smtClean="0"/>
              <a:t>06/10/2025</a:t>
            </a:fld>
            <a:endParaRPr lang="fr-FR"/>
          </a:p>
        </p:txBody>
      </p:sp>
      <p:sp>
        <p:nvSpPr>
          <p:cNvPr id="3" name="Espace réservé du pied de page 2">
            <a:extLst>
              <a:ext uri="{FF2B5EF4-FFF2-40B4-BE49-F238E27FC236}">
                <a16:creationId xmlns:a16="http://schemas.microsoft.com/office/drawing/2014/main" id="{7A1318F1-C993-EA15-EFA7-CD0CB778F9E5}"/>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02C3E97-17C1-AD26-E2CD-EFE2A603EFE2}"/>
              </a:ext>
            </a:extLst>
          </p:cNvPr>
          <p:cNvSpPr>
            <a:spLocks noGrp="1"/>
          </p:cNvSpPr>
          <p:nvPr>
            <p:ph type="sldNum" sz="quarter" idx="12"/>
          </p:nvPr>
        </p:nvSpPr>
        <p:spPr/>
        <p:txBody>
          <a:bodyPr/>
          <a:lstStyle/>
          <a:p>
            <a:fld id="{22722B34-9A77-4072-B8C6-CE5E743C75A6}" type="slidenum">
              <a:rPr lang="fr-FR" smtClean="0"/>
              <a:t>‹N°›</a:t>
            </a:fld>
            <a:endParaRPr lang="fr-FR"/>
          </a:p>
        </p:txBody>
      </p:sp>
    </p:spTree>
    <p:extLst>
      <p:ext uri="{BB962C8B-B14F-4D97-AF65-F5344CB8AC3E}">
        <p14:creationId xmlns:p14="http://schemas.microsoft.com/office/powerpoint/2010/main" val="42057205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fr-FR"/>
              <a:t>Modifiez le style du titre</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fr-FR"/>
              <a:t>Cliquez pour modifier les styles du texte du masque</a:t>
            </a:r>
          </a:p>
        </p:txBody>
      </p:sp>
      <p:sp>
        <p:nvSpPr>
          <p:cNvPr id="4" name="Date Placeholder 3"/>
          <p:cNvSpPr>
            <a:spLocks noGrp="1"/>
          </p:cNvSpPr>
          <p:nvPr>
            <p:ph type="dt" sz="half" idx="10"/>
          </p:nvPr>
        </p:nvSpPr>
        <p:spPr/>
        <p:txBody>
          <a:bodyPr/>
          <a:lstStyle/>
          <a:p>
            <a:fld id="{B7E6B388-1AE8-4575-8F50-C70323B4EDE6}" type="datetimeFigureOut">
              <a:rPr lang="fr-FR" smtClean="0"/>
              <a:t>06/10/2025</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C589B621-8916-43AC-891A-D13313B58772}" type="slidenum">
              <a:rPr lang="fr-FR" smtClean="0"/>
              <a:t>‹N°›</a:t>
            </a:fld>
            <a:endParaRPr lang="fr-FR"/>
          </a:p>
        </p:txBody>
      </p:sp>
    </p:spTree>
    <p:extLst>
      <p:ext uri="{BB962C8B-B14F-4D97-AF65-F5344CB8AC3E}">
        <p14:creationId xmlns:p14="http://schemas.microsoft.com/office/powerpoint/2010/main" val="1026834985"/>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E8992B5-5CBD-BB9F-A165-236FD48ACD54}"/>
              </a:ext>
            </a:extLst>
          </p:cNvPr>
          <p:cNvSpPr>
            <a:spLocks noGrp="1"/>
          </p:cNvSpPr>
          <p:nvPr>
            <p:ph type="title"/>
          </p:nvPr>
        </p:nvSpPr>
        <p:spPr>
          <a:xfrm>
            <a:off x="520700" y="712788"/>
            <a:ext cx="2438400" cy="249555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2E2B10BD-2428-7A78-BCDF-D0871CD39667}"/>
              </a:ext>
            </a:extLst>
          </p:cNvPr>
          <p:cNvSpPr>
            <a:spLocks noGrp="1"/>
          </p:cNvSpPr>
          <p:nvPr>
            <p:ph idx="1"/>
          </p:nvPr>
        </p:nvSpPr>
        <p:spPr>
          <a:xfrm>
            <a:off x="3213100" y="1539875"/>
            <a:ext cx="3827463" cy="75977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B928925-2409-4873-1517-0693AC8F62F1}"/>
              </a:ext>
            </a:extLst>
          </p:cNvPr>
          <p:cNvSpPr>
            <a:spLocks noGrp="1"/>
          </p:cNvSpPr>
          <p:nvPr>
            <p:ph type="body" sz="half" idx="2"/>
          </p:nvPr>
        </p:nvSpPr>
        <p:spPr>
          <a:xfrm>
            <a:off x="520700" y="3208338"/>
            <a:ext cx="2438400" cy="59420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1923D23-7912-E1C4-0FF7-1C5914BDD76A}"/>
              </a:ext>
            </a:extLst>
          </p:cNvPr>
          <p:cNvSpPr>
            <a:spLocks noGrp="1"/>
          </p:cNvSpPr>
          <p:nvPr>
            <p:ph type="dt" sz="half" idx="10"/>
          </p:nvPr>
        </p:nvSpPr>
        <p:spPr/>
        <p:txBody>
          <a:bodyPr/>
          <a:lstStyle/>
          <a:p>
            <a:fld id="{58098697-23DD-4A72-8AB3-567875E9B3BE}" type="datetimeFigureOut">
              <a:rPr lang="fr-FR" smtClean="0"/>
              <a:t>06/10/2025</a:t>
            </a:fld>
            <a:endParaRPr lang="fr-FR"/>
          </a:p>
        </p:txBody>
      </p:sp>
      <p:sp>
        <p:nvSpPr>
          <p:cNvPr id="6" name="Espace réservé du pied de page 5">
            <a:extLst>
              <a:ext uri="{FF2B5EF4-FFF2-40B4-BE49-F238E27FC236}">
                <a16:creationId xmlns:a16="http://schemas.microsoft.com/office/drawing/2014/main" id="{5CBA4213-7150-FB6A-0D83-563892DE0361}"/>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0B032A5A-FFA8-EED3-15CE-ABF243D1F377}"/>
              </a:ext>
            </a:extLst>
          </p:cNvPr>
          <p:cNvSpPr>
            <a:spLocks noGrp="1"/>
          </p:cNvSpPr>
          <p:nvPr>
            <p:ph type="sldNum" sz="quarter" idx="12"/>
          </p:nvPr>
        </p:nvSpPr>
        <p:spPr/>
        <p:txBody>
          <a:bodyPr/>
          <a:lstStyle/>
          <a:p>
            <a:fld id="{22722B34-9A77-4072-B8C6-CE5E743C75A6}" type="slidenum">
              <a:rPr lang="fr-FR" smtClean="0"/>
              <a:t>‹N°›</a:t>
            </a:fld>
            <a:endParaRPr lang="fr-FR"/>
          </a:p>
        </p:txBody>
      </p:sp>
    </p:spTree>
    <p:extLst>
      <p:ext uri="{BB962C8B-B14F-4D97-AF65-F5344CB8AC3E}">
        <p14:creationId xmlns:p14="http://schemas.microsoft.com/office/powerpoint/2010/main" val="308652678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9E51D65-FD31-37FE-6EC3-C0C51AAB7158}"/>
              </a:ext>
            </a:extLst>
          </p:cNvPr>
          <p:cNvSpPr>
            <a:spLocks noGrp="1"/>
          </p:cNvSpPr>
          <p:nvPr>
            <p:ph type="title"/>
          </p:nvPr>
        </p:nvSpPr>
        <p:spPr>
          <a:xfrm>
            <a:off x="520700" y="712788"/>
            <a:ext cx="2438400" cy="249555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69AAF8A8-2AD2-6F82-CF61-60A098EAD2BD}"/>
              </a:ext>
            </a:extLst>
          </p:cNvPr>
          <p:cNvSpPr>
            <a:spLocks noGrp="1"/>
          </p:cNvSpPr>
          <p:nvPr>
            <p:ph type="pic" idx="1"/>
          </p:nvPr>
        </p:nvSpPr>
        <p:spPr>
          <a:xfrm>
            <a:off x="3213100" y="1539875"/>
            <a:ext cx="3827463" cy="7597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28F51F7E-EE68-0B94-364D-9B3DB9997320}"/>
              </a:ext>
            </a:extLst>
          </p:cNvPr>
          <p:cNvSpPr>
            <a:spLocks noGrp="1"/>
          </p:cNvSpPr>
          <p:nvPr>
            <p:ph type="body" sz="half" idx="2"/>
          </p:nvPr>
        </p:nvSpPr>
        <p:spPr>
          <a:xfrm>
            <a:off x="520700" y="3208338"/>
            <a:ext cx="2438400" cy="59420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8E076DED-0F25-0C3D-8697-9707E69519EC}"/>
              </a:ext>
            </a:extLst>
          </p:cNvPr>
          <p:cNvSpPr>
            <a:spLocks noGrp="1"/>
          </p:cNvSpPr>
          <p:nvPr>
            <p:ph type="dt" sz="half" idx="10"/>
          </p:nvPr>
        </p:nvSpPr>
        <p:spPr/>
        <p:txBody>
          <a:bodyPr/>
          <a:lstStyle/>
          <a:p>
            <a:fld id="{58098697-23DD-4A72-8AB3-567875E9B3BE}" type="datetimeFigureOut">
              <a:rPr lang="fr-FR" smtClean="0"/>
              <a:t>06/10/2025</a:t>
            </a:fld>
            <a:endParaRPr lang="fr-FR"/>
          </a:p>
        </p:txBody>
      </p:sp>
      <p:sp>
        <p:nvSpPr>
          <p:cNvPr id="6" name="Espace réservé du pied de page 5">
            <a:extLst>
              <a:ext uri="{FF2B5EF4-FFF2-40B4-BE49-F238E27FC236}">
                <a16:creationId xmlns:a16="http://schemas.microsoft.com/office/drawing/2014/main" id="{97F2BE50-871B-828F-26D3-7127EC58B0AA}"/>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D8C9A5D-894A-1BE8-9ECB-762EE1AD7C7B}"/>
              </a:ext>
            </a:extLst>
          </p:cNvPr>
          <p:cNvSpPr>
            <a:spLocks noGrp="1"/>
          </p:cNvSpPr>
          <p:nvPr>
            <p:ph type="sldNum" sz="quarter" idx="12"/>
          </p:nvPr>
        </p:nvSpPr>
        <p:spPr/>
        <p:txBody>
          <a:bodyPr/>
          <a:lstStyle/>
          <a:p>
            <a:fld id="{22722B34-9A77-4072-B8C6-CE5E743C75A6}" type="slidenum">
              <a:rPr lang="fr-FR" smtClean="0"/>
              <a:t>‹N°›</a:t>
            </a:fld>
            <a:endParaRPr lang="fr-FR"/>
          </a:p>
        </p:txBody>
      </p:sp>
    </p:spTree>
    <p:extLst>
      <p:ext uri="{BB962C8B-B14F-4D97-AF65-F5344CB8AC3E}">
        <p14:creationId xmlns:p14="http://schemas.microsoft.com/office/powerpoint/2010/main" val="689483285"/>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7C8E9C-200A-D4A6-86E1-F648B3879841}"/>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7D1CA4F-62DB-ECF2-25A7-8C2932B0F809}"/>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88D356D3-E27D-ECD8-43C4-7186E0CA88C5}"/>
              </a:ext>
            </a:extLst>
          </p:cNvPr>
          <p:cNvSpPr>
            <a:spLocks noGrp="1"/>
          </p:cNvSpPr>
          <p:nvPr>
            <p:ph type="dt" sz="half" idx="10"/>
          </p:nvPr>
        </p:nvSpPr>
        <p:spPr/>
        <p:txBody>
          <a:bodyPr/>
          <a:lstStyle/>
          <a:p>
            <a:fld id="{58098697-23DD-4A72-8AB3-567875E9B3B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B55CD327-4331-F786-5D09-332DCB27E5BE}"/>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3D26F79-2F09-17D4-EF0C-A03959F174EC}"/>
              </a:ext>
            </a:extLst>
          </p:cNvPr>
          <p:cNvSpPr>
            <a:spLocks noGrp="1"/>
          </p:cNvSpPr>
          <p:nvPr>
            <p:ph type="sldNum" sz="quarter" idx="12"/>
          </p:nvPr>
        </p:nvSpPr>
        <p:spPr/>
        <p:txBody>
          <a:bodyPr/>
          <a:lstStyle/>
          <a:p>
            <a:fld id="{22722B34-9A77-4072-B8C6-CE5E743C75A6}" type="slidenum">
              <a:rPr lang="fr-FR" smtClean="0"/>
              <a:t>‹N°›</a:t>
            </a:fld>
            <a:endParaRPr lang="fr-FR"/>
          </a:p>
        </p:txBody>
      </p:sp>
    </p:spTree>
    <p:extLst>
      <p:ext uri="{BB962C8B-B14F-4D97-AF65-F5344CB8AC3E}">
        <p14:creationId xmlns:p14="http://schemas.microsoft.com/office/powerpoint/2010/main" val="3946785337"/>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C26564D4-F0D0-D15E-AD21-5E176B72A745}"/>
              </a:ext>
            </a:extLst>
          </p:cNvPr>
          <p:cNvSpPr>
            <a:spLocks noGrp="1"/>
          </p:cNvSpPr>
          <p:nvPr>
            <p:ph type="title" orient="vert"/>
          </p:nvPr>
        </p:nvSpPr>
        <p:spPr>
          <a:xfrm>
            <a:off x="5410200" y="569913"/>
            <a:ext cx="1630363" cy="9059862"/>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AC4CCBD-9BE2-0F5D-B70C-6E32A47AFC2F}"/>
              </a:ext>
            </a:extLst>
          </p:cNvPr>
          <p:cNvSpPr>
            <a:spLocks noGrp="1"/>
          </p:cNvSpPr>
          <p:nvPr>
            <p:ph type="body" orient="vert" idx="1"/>
          </p:nvPr>
        </p:nvSpPr>
        <p:spPr>
          <a:xfrm>
            <a:off x="519113" y="569913"/>
            <a:ext cx="4738687" cy="9059862"/>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74DC388-770B-5665-6452-B0A8615A89FD}"/>
              </a:ext>
            </a:extLst>
          </p:cNvPr>
          <p:cNvSpPr>
            <a:spLocks noGrp="1"/>
          </p:cNvSpPr>
          <p:nvPr>
            <p:ph type="dt" sz="half" idx="10"/>
          </p:nvPr>
        </p:nvSpPr>
        <p:spPr/>
        <p:txBody>
          <a:bodyPr/>
          <a:lstStyle/>
          <a:p>
            <a:fld id="{58098697-23DD-4A72-8AB3-567875E9B3B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D52686AC-76D0-F117-6D1F-BD22C5778EA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0AE5D3F-C937-F130-C1A3-34C5F344616A}"/>
              </a:ext>
            </a:extLst>
          </p:cNvPr>
          <p:cNvSpPr>
            <a:spLocks noGrp="1"/>
          </p:cNvSpPr>
          <p:nvPr>
            <p:ph type="sldNum" sz="quarter" idx="12"/>
          </p:nvPr>
        </p:nvSpPr>
        <p:spPr/>
        <p:txBody>
          <a:bodyPr/>
          <a:lstStyle/>
          <a:p>
            <a:fld id="{22722B34-9A77-4072-B8C6-CE5E743C75A6}" type="slidenum">
              <a:rPr lang="fr-FR" smtClean="0"/>
              <a:t>‹N°›</a:t>
            </a:fld>
            <a:endParaRPr lang="fr-FR"/>
          </a:p>
        </p:txBody>
      </p:sp>
    </p:spTree>
    <p:extLst>
      <p:ext uri="{BB962C8B-B14F-4D97-AF65-F5344CB8AC3E}">
        <p14:creationId xmlns:p14="http://schemas.microsoft.com/office/powerpoint/2010/main" val="2606671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55EEFFE-284C-F07D-CC39-98AD8CDA56C5}"/>
              </a:ext>
            </a:extLst>
          </p:cNvPr>
          <p:cNvSpPr>
            <a:spLocks noGrp="1"/>
          </p:cNvSpPr>
          <p:nvPr>
            <p:ph type="ctrTitle"/>
          </p:nvPr>
        </p:nvSpPr>
        <p:spPr>
          <a:xfrm>
            <a:off x="944563" y="1749425"/>
            <a:ext cx="5670550" cy="3722688"/>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1FE21E62-8C6C-0EA5-136C-1688737310B9}"/>
              </a:ext>
            </a:extLst>
          </p:cNvPr>
          <p:cNvSpPr>
            <a:spLocks noGrp="1"/>
          </p:cNvSpPr>
          <p:nvPr>
            <p:ph type="subTitle" idx="1"/>
          </p:nvPr>
        </p:nvSpPr>
        <p:spPr>
          <a:xfrm>
            <a:off x="944563" y="5614988"/>
            <a:ext cx="5670550" cy="25828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D1F02255-E46A-4E94-0977-018C680D0A07}"/>
              </a:ext>
            </a:extLst>
          </p:cNvPr>
          <p:cNvSpPr>
            <a:spLocks noGrp="1"/>
          </p:cNvSpPr>
          <p:nvPr>
            <p:ph type="dt" sz="half" idx="10"/>
          </p:nvPr>
        </p:nvSpPr>
        <p:spPr/>
        <p:txBody>
          <a:bodyPr/>
          <a:lstStyle/>
          <a:p>
            <a:fld id="{0995A838-618C-4E14-8C41-B75FBC9A8E91}"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9F3725FF-A3D6-3595-C9F6-90D4516A4EE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AC53B848-4F35-5380-50A6-4DEC5DCB245F}"/>
              </a:ext>
            </a:extLst>
          </p:cNvPr>
          <p:cNvSpPr>
            <a:spLocks noGrp="1"/>
          </p:cNvSpPr>
          <p:nvPr>
            <p:ph type="sldNum" sz="quarter" idx="12"/>
          </p:nvPr>
        </p:nvSpPr>
        <p:spPr/>
        <p:txBody>
          <a:bodyPr/>
          <a:lstStyle/>
          <a:p>
            <a:fld id="{A801A6FA-D988-422A-BFAF-847B8D946886}" type="slidenum">
              <a:rPr lang="fr-FR" smtClean="0"/>
              <a:t>‹N°›</a:t>
            </a:fld>
            <a:endParaRPr lang="fr-FR"/>
          </a:p>
        </p:txBody>
      </p:sp>
    </p:spTree>
    <p:extLst>
      <p:ext uri="{BB962C8B-B14F-4D97-AF65-F5344CB8AC3E}">
        <p14:creationId xmlns:p14="http://schemas.microsoft.com/office/powerpoint/2010/main" val="39096342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103EED9-8BD4-4078-9968-6BC8376C8A4F}"/>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07587E5-ADD5-12A2-5E01-5A25989B6F87}"/>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CA3BD5A2-AC2F-D435-6FFB-3F8230F74959}"/>
              </a:ext>
            </a:extLst>
          </p:cNvPr>
          <p:cNvSpPr>
            <a:spLocks noGrp="1"/>
          </p:cNvSpPr>
          <p:nvPr>
            <p:ph type="dt" sz="half" idx="10"/>
          </p:nvPr>
        </p:nvSpPr>
        <p:spPr/>
        <p:txBody>
          <a:bodyPr/>
          <a:lstStyle/>
          <a:p>
            <a:fld id="{0995A838-618C-4E14-8C41-B75FBC9A8E91}"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2D87E633-25BC-F5F6-4099-D3503F2AF904}"/>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85A90D4-0F03-AB89-3B83-865D96DDEE06}"/>
              </a:ext>
            </a:extLst>
          </p:cNvPr>
          <p:cNvSpPr>
            <a:spLocks noGrp="1"/>
          </p:cNvSpPr>
          <p:nvPr>
            <p:ph type="sldNum" sz="quarter" idx="12"/>
          </p:nvPr>
        </p:nvSpPr>
        <p:spPr/>
        <p:txBody>
          <a:bodyPr/>
          <a:lstStyle/>
          <a:p>
            <a:fld id="{A801A6FA-D988-422A-BFAF-847B8D946886}" type="slidenum">
              <a:rPr lang="fr-FR" smtClean="0"/>
              <a:t>‹N°›</a:t>
            </a:fld>
            <a:endParaRPr lang="fr-FR"/>
          </a:p>
        </p:txBody>
      </p:sp>
    </p:spTree>
    <p:extLst>
      <p:ext uri="{BB962C8B-B14F-4D97-AF65-F5344CB8AC3E}">
        <p14:creationId xmlns:p14="http://schemas.microsoft.com/office/powerpoint/2010/main" val="202679061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0BBF91-6E61-503E-62FF-E1EA39EB888E}"/>
              </a:ext>
            </a:extLst>
          </p:cNvPr>
          <p:cNvSpPr>
            <a:spLocks noGrp="1"/>
          </p:cNvSpPr>
          <p:nvPr>
            <p:ph type="title"/>
          </p:nvPr>
        </p:nvSpPr>
        <p:spPr>
          <a:xfrm>
            <a:off x="515938" y="2665413"/>
            <a:ext cx="6519862" cy="4448175"/>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9CB5EDB4-1FB3-0E08-8D75-01C124EAE330}"/>
              </a:ext>
            </a:extLst>
          </p:cNvPr>
          <p:cNvSpPr>
            <a:spLocks noGrp="1"/>
          </p:cNvSpPr>
          <p:nvPr>
            <p:ph type="body" idx="1"/>
          </p:nvPr>
        </p:nvSpPr>
        <p:spPr>
          <a:xfrm>
            <a:off x="515938" y="7154863"/>
            <a:ext cx="6519862" cy="23383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DA09E568-169E-2CCE-0C3D-FD348E44CA19}"/>
              </a:ext>
            </a:extLst>
          </p:cNvPr>
          <p:cNvSpPr>
            <a:spLocks noGrp="1"/>
          </p:cNvSpPr>
          <p:nvPr>
            <p:ph type="dt" sz="half" idx="10"/>
          </p:nvPr>
        </p:nvSpPr>
        <p:spPr/>
        <p:txBody>
          <a:bodyPr/>
          <a:lstStyle/>
          <a:p>
            <a:fld id="{0995A838-618C-4E14-8C41-B75FBC9A8E91}"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C7FD6E0E-3D74-4522-B5F9-029073C301E1}"/>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9D14C6FA-E3A1-E38C-9C19-109CF590D31C}"/>
              </a:ext>
            </a:extLst>
          </p:cNvPr>
          <p:cNvSpPr>
            <a:spLocks noGrp="1"/>
          </p:cNvSpPr>
          <p:nvPr>
            <p:ph type="sldNum" sz="quarter" idx="12"/>
          </p:nvPr>
        </p:nvSpPr>
        <p:spPr/>
        <p:txBody>
          <a:bodyPr/>
          <a:lstStyle/>
          <a:p>
            <a:fld id="{A801A6FA-D988-422A-BFAF-847B8D946886}" type="slidenum">
              <a:rPr lang="fr-FR" smtClean="0"/>
              <a:t>‹N°›</a:t>
            </a:fld>
            <a:endParaRPr lang="fr-FR"/>
          </a:p>
        </p:txBody>
      </p:sp>
    </p:spTree>
    <p:extLst>
      <p:ext uri="{BB962C8B-B14F-4D97-AF65-F5344CB8AC3E}">
        <p14:creationId xmlns:p14="http://schemas.microsoft.com/office/powerpoint/2010/main" val="35424493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97670D-DF4C-08DA-A171-B27C2B809F8C}"/>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663B1093-1B65-6435-A0F6-4260FF31459E}"/>
              </a:ext>
            </a:extLst>
          </p:cNvPr>
          <p:cNvSpPr>
            <a:spLocks noGrp="1"/>
          </p:cNvSpPr>
          <p:nvPr>
            <p:ph sz="half" idx="1"/>
          </p:nvPr>
        </p:nvSpPr>
        <p:spPr>
          <a:xfrm>
            <a:off x="519113" y="2846388"/>
            <a:ext cx="3184525" cy="678338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F6E53934-F4FF-83FF-B54F-E55B99140BFC}"/>
              </a:ext>
            </a:extLst>
          </p:cNvPr>
          <p:cNvSpPr>
            <a:spLocks noGrp="1"/>
          </p:cNvSpPr>
          <p:nvPr>
            <p:ph sz="half" idx="2"/>
          </p:nvPr>
        </p:nvSpPr>
        <p:spPr>
          <a:xfrm>
            <a:off x="3856038" y="2846388"/>
            <a:ext cx="3184525" cy="678338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E03AAF5B-20FC-EE5C-91A5-3745189BB1F5}"/>
              </a:ext>
            </a:extLst>
          </p:cNvPr>
          <p:cNvSpPr>
            <a:spLocks noGrp="1"/>
          </p:cNvSpPr>
          <p:nvPr>
            <p:ph type="dt" sz="half" idx="10"/>
          </p:nvPr>
        </p:nvSpPr>
        <p:spPr/>
        <p:txBody>
          <a:bodyPr/>
          <a:lstStyle/>
          <a:p>
            <a:fld id="{0995A838-618C-4E14-8C41-B75FBC9A8E91}" type="datetimeFigureOut">
              <a:rPr lang="fr-FR" smtClean="0"/>
              <a:t>06/10/2025</a:t>
            </a:fld>
            <a:endParaRPr lang="fr-FR"/>
          </a:p>
        </p:txBody>
      </p:sp>
      <p:sp>
        <p:nvSpPr>
          <p:cNvPr id="6" name="Espace réservé du pied de page 5">
            <a:extLst>
              <a:ext uri="{FF2B5EF4-FFF2-40B4-BE49-F238E27FC236}">
                <a16:creationId xmlns:a16="http://schemas.microsoft.com/office/drawing/2014/main" id="{2DC5F6D3-9257-F286-808A-DEB0D762A442}"/>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7AAA860F-1CD9-100E-264D-C9D0FB446794}"/>
              </a:ext>
            </a:extLst>
          </p:cNvPr>
          <p:cNvSpPr>
            <a:spLocks noGrp="1"/>
          </p:cNvSpPr>
          <p:nvPr>
            <p:ph type="sldNum" sz="quarter" idx="12"/>
          </p:nvPr>
        </p:nvSpPr>
        <p:spPr/>
        <p:txBody>
          <a:bodyPr/>
          <a:lstStyle/>
          <a:p>
            <a:fld id="{A801A6FA-D988-422A-BFAF-847B8D946886}" type="slidenum">
              <a:rPr lang="fr-FR" smtClean="0"/>
              <a:t>‹N°›</a:t>
            </a:fld>
            <a:endParaRPr lang="fr-FR"/>
          </a:p>
        </p:txBody>
      </p:sp>
    </p:spTree>
    <p:extLst>
      <p:ext uri="{BB962C8B-B14F-4D97-AF65-F5344CB8AC3E}">
        <p14:creationId xmlns:p14="http://schemas.microsoft.com/office/powerpoint/2010/main" val="4059972283"/>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A913E2D-1905-63FF-580A-C4F732B1E544}"/>
              </a:ext>
            </a:extLst>
          </p:cNvPr>
          <p:cNvSpPr>
            <a:spLocks noGrp="1"/>
          </p:cNvSpPr>
          <p:nvPr>
            <p:ph type="title"/>
          </p:nvPr>
        </p:nvSpPr>
        <p:spPr>
          <a:xfrm>
            <a:off x="520700" y="569913"/>
            <a:ext cx="6519863" cy="2065337"/>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6493254B-1AC9-4A32-F501-F556661D9A21}"/>
              </a:ext>
            </a:extLst>
          </p:cNvPr>
          <p:cNvSpPr>
            <a:spLocks noGrp="1"/>
          </p:cNvSpPr>
          <p:nvPr>
            <p:ph type="body" idx="1"/>
          </p:nvPr>
        </p:nvSpPr>
        <p:spPr>
          <a:xfrm>
            <a:off x="520700" y="2620963"/>
            <a:ext cx="3198813" cy="12842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B970BB9E-ED80-63FA-7557-86BE3C69A17B}"/>
              </a:ext>
            </a:extLst>
          </p:cNvPr>
          <p:cNvSpPr>
            <a:spLocks noGrp="1"/>
          </p:cNvSpPr>
          <p:nvPr>
            <p:ph sz="half" idx="2"/>
          </p:nvPr>
        </p:nvSpPr>
        <p:spPr>
          <a:xfrm>
            <a:off x="520700" y="3905250"/>
            <a:ext cx="3198813" cy="57451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D16EE2EF-A011-6D82-712A-4A061CA61E38}"/>
              </a:ext>
            </a:extLst>
          </p:cNvPr>
          <p:cNvSpPr>
            <a:spLocks noGrp="1"/>
          </p:cNvSpPr>
          <p:nvPr>
            <p:ph type="body" sz="quarter" idx="3"/>
          </p:nvPr>
        </p:nvSpPr>
        <p:spPr>
          <a:xfrm>
            <a:off x="3827463" y="2620963"/>
            <a:ext cx="3213100" cy="12842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47B819B-6D69-B099-0B4A-129E9DF693E5}"/>
              </a:ext>
            </a:extLst>
          </p:cNvPr>
          <p:cNvSpPr>
            <a:spLocks noGrp="1"/>
          </p:cNvSpPr>
          <p:nvPr>
            <p:ph sz="quarter" idx="4"/>
          </p:nvPr>
        </p:nvSpPr>
        <p:spPr>
          <a:xfrm>
            <a:off x="3827463" y="3905250"/>
            <a:ext cx="3213100" cy="5745163"/>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74532EDD-7B52-C3D6-5ADC-97A7A4BC6C76}"/>
              </a:ext>
            </a:extLst>
          </p:cNvPr>
          <p:cNvSpPr>
            <a:spLocks noGrp="1"/>
          </p:cNvSpPr>
          <p:nvPr>
            <p:ph type="dt" sz="half" idx="10"/>
          </p:nvPr>
        </p:nvSpPr>
        <p:spPr/>
        <p:txBody>
          <a:bodyPr/>
          <a:lstStyle/>
          <a:p>
            <a:fld id="{0995A838-618C-4E14-8C41-B75FBC9A8E91}" type="datetimeFigureOut">
              <a:rPr lang="fr-FR" smtClean="0"/>
              <a:t>06/10/2025</a:t>
            </a:fld>
            <a:endParaRPr lang="fr-FR"/>
          </a:p>
        </p:txBody>
      </p:sp>
      <p:sp>
        <p:nvSpPr>
          <p:cNvPr id="8" name="Espace réservé du pied de page 7">
            <a:extLst>
              <a:ext uri="{FF2B5EF4-FFF2-40B4-BE49-F238E27FC236}">
                <a16:creationId xmlns:a16="http://schemas.microsoft.com/office/drawing/2014/main" id="{D191DDDB-9821-C6EB-5A17-A813FB505D54}"/>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C80DC021-E0BD-429A-4DA9-CC609449D964}"/>
              </a:ext>
            </a:extLst>
          </p:cNvPr>
          <p:cNvSpPr>
            <a:spLocks noGrp="1"/>
          </p:cNvSpPr>
          <p:nvPr>
            <p:ph type="sldNum" sz="quarter" idx="12"/>
          </p:nvPr>
        </p:nvSpPr>
        <p:spPr/>
        <p:txBody>
          <a:bodyPr/>
          <a:lstStyle/>
          <a:p>
            <a:fld id="{A801A6FA-D988-422A-BFAF-847B8D946886}" type="slidenum">
              <a:rPr lang="fr-FR" smtClean="0"/>
              <a:t>‹N°›</a:t>
            </a:fld>
            <a:endParaRPr lang="fr-FR"/>
          </a:p>
        </p:txBody>
      </p:sp>
    </p:spTree>
    <p:extLst>
      <p:ext uri="{BB962C8B-B14F-4D97-AF65-F5344CB8AC3E}">
        <p14:creationId xmlns:p14="http://schemas.microsoft.com/office/powerpoint/2010/main" val="111327370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850491C-2E08-981F-1269-B2FD56AA5553}"/>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1693E15C-44F1-861A-6994-B8B9E34CD880}"/>
              </a:ext>
            </a:extLst>
          </p:cNvPr>
          <p:cNvSpPr>
            <a:spLocks noGrp="1"/>
          </p:cNvSpPr>
          <p:nvPr>
            <p:ph type="dt" sz="half" idx="10"/>
          </p:nvPr>
        </p:nvSpPr>
        <p:spPr/>
        <p:txBody>
          <a:bodyPr/>
          <a:lstStyle/>
          <a:p>
            <a:fld id="{0995A838-618C-4E14-8C41-B75FBC9A8E91}" type="datetimeFigureOut">
              <a:rPr lang="fr-FR" smtClean="0"/>
              <a:t>06/10/2025</a:t>
            </a:fld>
            <a:endParaRPr lang="fr-FR"/>
          </a:p>
        </p:txBody>
      </p:sp>
      <p:sp>
        <p:nvSpPr>
          <p:cNvPr id="4" name="Espace réservé du pied de page 3">
            <a:extLst>
              <a:ext uri="{FF2B5EF4-FFF2-40B4-BE49-F238E27FC236}">
                <a16:creationId xmlns:a16="http://schemas.microsoft.com/office/drawing/2014/main" id="{54E0BC9F-D8CD-1756-3B1A-338BAE35FEFC}"/>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2B111635-DE43-7F58-A018-2EAF46DE0304}"/>
              </a:ext>
            </a:extLst>
          </p:cNvPr>
          <p:cNvSpPr>
            <a:spLocks noGrp="1"/>
          </p:cNvSpPr>
          <p:nvPr>
            <p:ph type="sldNum" sz="quarter" idx="12"/>
          </p:nvPr>
        </p:nvSpPr>
        <p:spPr/>
        <p:txBody>
          <a:bodyPr/>
          <a:lstStyle/>
          <a:p>
            <a:fld id="{A801A6FA-D988-422A-BFAF-847B8D946886}" type="slidenum">
              <a:rPr lang="fr-FR" smtClean="0"/>
              <a:t>‹N°›</a:t>
            </a:fld>
            <a:endParaRPr lang="fr-FR"/>
          </a:p>
        </p:txBody>
      </p:sp>
    </p:spTree>
    <p:extLst>
      <p:ext uri="{BB962C8B-B14F-4D97-AF65-F5344CB8AC3E}">
        <p14:creationId xmlns:p14="http://schemas.microsoft.com/office/powerpoint/2010/main" val="11046728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7E6B388-1AE8-4575-8F50-C70323B4EDE6}" type="datetimeFigureOut">
              <a:rPr lang="fr-FR" smtClean="0"/>
              <a:t>06/10/2025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589B621-8916-43AC-891A-D13313B58772}" type="slidenum">
              <a:rPr lang="fr-FR" smtClean="0"/>
              <a:t>‹N°›</a:t>
            </a:fld>
            <a:endParaRPr lang="fr-FR"/>
          </a:p>
        </p:txBody>
      </p:sp>
    </p:spTree>
    <p:extLst>
      <p:ext uri="{BB962C8B-B14F-4D97-AF65-F5344CB8AC3E}">
        <p14:creationId xmlns:p14="http://schemas.microsoft.com/office/powerpoint/2010/main" val="278714656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11A76BFC-2250-CDA4-25BA-6D179A1BAF45}"/>
              </a:ext>
            </a:extLst>
          </p:cNvPr>
          <p:cNvSpPr>
            <a:spLocks noGrp="1"/>
          </p:cNvSpPr>
          <p:nvPr>
            <p:ph type="dt" sz="half" idx="10"/>
          </p:nvPr>
        </p:nvSpPr>
        <p:spPr/>
        <p:txBody>
          <a:bodyPr/>
          <a:lstStyle/>
          <a:p>
            <a:fld id="{0995A838-618C-4E14-8C41-B75FBC9A8E91}" type="datetimeFigureOut">
              <a:rPr lang="fr-FR" smtClean="0"/>
              <a:t>06/10/2025</a:t>
            </a:fld>
            <a:endParaRPr lang="fr-FR"/>
          </a:p>
        </p:txBody>
      </p:sp>
      <p:sp>
        <p:nvSpPr>
          <p:cNvPr id="3" name="Espace réservé du pied de page 2">
            <a:extLst>
              <a:ext uri="{FF2B5EF4-FFF2-40B4-BE49-F238E27FC236}">
                <a16:creationId xmlns:a16="http://schemas.microsoft.com/office/drawing/2014/main" id="{5A19EDDE-1DAB-AD4A-3199-FA9EA75F347B}"/>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01C10BDF-6DCF-832F-0229-32BA6CB6EE3A}"/>
              </a:ext>
            </a:extLst>
          </p:cNvPr>
          <p:cNvSpPr>
            <a:spLocks noGrp="1"/>
          </p:cNvSpPr>
          <p:nvPr>
            <p:ph type="sldNum" sz="quarter" idx="12"/>
          </p:nvPr>
        </p:nvSpPr>
        <p:spPr/>
        <p:txBody>
          <a:bodyPr/>
          <a:lstStyle/>
          <a:p>
            <a:fld id="{A801A6FA-D988-422A-BFAF-847B8D946886}" type="slidenum">
              <a:rPr lang="fr-FR" smtClean="0"/>
              <a:t>‹N°›</a:t>
            </a:fld>
            <a:endParaRPr lang="fr-FR"/>
          </a:p>
        </p:txBody>
      </p:sp>
    </p:spTree>
    <p:extLst>
      <p:ext uri="{BB962C8B-B14F-4D97-AF65-F5344CB8AC3E}">
        <p14:creationId xmlns:p14="http://schemas.microsoft.com/office/powerpoint/2010/main" val="4145226161"/>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A019A3F-9EB1-A9CF-281A-BB9332DC99B7}"/>
              </a:ext>
            </a:extLst>
          </p:cNvPr>
          <p:cNvSpPr>
            <a:spLocks noGrp="1"/>
          </p:cNvSpPr>
          <p:nvPr>
            <p:ph type="title"/>
          </p:nvPr>
        </p:nvSpPr>
        <p:spPr>
          <a:xfrm>
            <a:off x="520700" y="712788"/>
            <a:ext cx="2438400" cy="249555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62C3ADEA-CE94-CD85-B75D-87BEDE95FE7E}"/>
              </a:ext>
            </a:extLst>
          </p:cNvPr>
          <p:cNvSpPr>
            <a:spLocks noGrp="1"/>
          </p:cNvSpPr>
          <p:nvPr>
            <p:ph idx="1"/>
          </p:nvPr>
        </p:nvSpPr>
        <p:spPr>
          <a:xfrm>
            <a:off x="3213100" y="1539875"/>
            <a:ext cx="3827463" cy="759777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0FE8E224-5405-93A2-5D8B-B562D4227EF6}"/>
              </a:ext>
            </a:extLst>
          </p:cNvPr>
          <p:cNvSpPr>
            <a:spLocks noGrp="1"/>
          </p:cNvSpPr>
          <p:nvPr>
            <p:ph type="body" sz="half" idx="2"/>
          </p:nvPr>
        </p:nvSpPr>
        <p:spPr>
          <a:xfrm>
            <a:off x="520700" y="3208338"/>
            <a:ext cx="2438400" cy="59420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20C26E23-56E9-D0F6-82CB-4D9344B57F65}"/>
              </a:ext>
            </a:extLst>
          </p:cNvPr>
          <p:cNvSpPr>
            <a:spLocks noGrp="1"/>
          </p:cNvSpPr>
          <p:nvPr>
            <p:ph type="dt" sz="half" idx="10"/>
          </p:nvPr>
        </p:nvSpPr>
        <p:spPr/>
        <p:txBody>
          <a:bodyPr/>
          <a:lstStyle/>
          <a:p>
            <a:fld id="{0995A838-618C-4E14-8C41-B75FBC9A8E91}" type="datetimeFigureOut">
              <a:rPr lang="fr-FR" smtClean="0"/>
              <a:t>06/10/2025</a:t>
            </a:fld>
            <a:endParaRPr lang="fr-FR"/>
          </a:p>
        </p:txBody>
      </p:sp>
      <p:sp>
        <p:nvSpPr>
          <p:cNvPr id="6" name="Espace réservé du pied de page 5">
            <a:extLst>
              <a:ext uri="{FF2B5EF4-FFF2-40B4-BE49-F238E27FC236}">
                <a16:creationId xmlns:a16="http://schemas.microsoft.com/office/drawing/2014/main" id="{C588F1AB-CCB5-85EE-C4E1-A5134EB1CA75}"/>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DE4BD2A-5F66-2D18-01B7-DEA9342E5B33}"/>
              </a:ext>
            </a:extLst>
          </p:cNvPr>
          <p:cNvSpPr>
            <a:spLocks noGrp="1"/>
          </p:cNvSpPr>
          <p:nvPr>
            <p:ph type="sldNum" sz="quarter" idx="12"/>
          </p:nvPr>
        </p:nvSpPr>
        <p:spPr/>
        <p:txBody>
          <a:bodyPr/>
          <a:lstStyle/>
          <a:p>
            <a:fld id="{A801A6FA-D988-422A-BFAF-847B8D946886}" type="slidenum">
              <a:rPr lang="fr-FR" smtClean="0"/>
              <a:t>‹N°›</a:t>
            </a:fld>
            <a:endParaRPr lang="fr-FR"/>
          </a:p>
        </p:txBody>
      </p:sp>
    </p:spTree>
    <p:extLst>
      <p:ext uri="{BB962C8B-B14F-4D97-AF65-F5344CB8AC3E}">
        <p14:creationId xmlns:p14="http://schemas.microsoft.com/office/powerpoint/2010/main" val="2367471963"/>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384754A-8742-700C-953C-C457BFBCFDBE}"/>
              </a:ext>
            </a:extLst>
          </p:cNvPr>
          <p:cNvSpPr>
            <a:spLocks noGrp="1"/>
          </p:cNvSpPr>
          <p:nvPr>
            <p:ph type="title"/>
          </p:nvPr>
        </p:nvSpPr>
        <p:spPr>
          <a:xfrm>
            <a:off x="520700" y="712788"/>
            <a:ext cx="2438400" cy="249555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F367DFAE-3671-D140-5345-DEE0EEBF7F43}"/>
              </a:ext>
            </a:extLst>
          </p:cNvPr>
          <p:cNvSpPr>
            <a:spLocks noGrp="1"/>
          </p:cNvSpPr>
          <p:nvPr>
            <p:ph type="pic" idx="1"/>
          </p:nvPr>
        </p:nvSpPr>
        <p:spPr>
          <a:xfrm>
            <a:off x="3213100" y="1539875"/>
            <a:ext cx="3827463" cy="75977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1EB35ECA-3BA9-37CA-DD47-472ED4A5C922}"/>
              </a:ext>
            </a:extLst>
          </p:cNvPr>
          <p:cNvSpPr>
            <a:spLocks noGrp="1"/>
          </p:cNvSpPr>
          <p:nvPr>
            <p:ph type="body" sz="half" idx="2"/>
          </p:nvPr>
        </p:nvSpPr>
        <p:spPr>
          <a:xfrm>
            <a:off x="520700" y="3208338"/>
            <a:ext cx="2438400" cy="5942012"/>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EAB7865F-63B4-F317-10A3-AD127205986C}"/>
              </a:ext>
            </a:extLst>
          </p:cNvPr>
          <p:cNvSpPr>
            <a:spLocks noGrp="1"/>
          </p:cNvSpPr>
          <p:nvPr>
            <p:ph type="dt" sz="half" idx="10"/>
          </p:nvPr>
        </p:nvSpPr>
        <p:spPr/>
        <p:txBody>
          <a:bodyPr/>
          <a:lstStyle/>
          <a:p>
            <a:fld id="{0995A838-618C-4E14-8C41-B75FBC9A8E91}" type="datetimeFigureOut">
              <a:rPr lang="fr-FR" smtClean="0"/>
              <a:t>06/10/2025</a:t>
            </a:fld>
            <a:endParaRPr lang="fr-FR"/>
          </a:p>
        </p:txBody>
      </p:sp>
      <p:sp>
        <p:nvSpPr>
          <p:cNvPr id="6" name="Espace réservé du pied de page 5">
            <a:extLst>
              <a:ext uri="{FF2B5EF4-FFF2-40B4-BE49-F238E27FC236}">
                <a16:creationId xmlns:a16="http://schemas.microsoft.com/office/drawing/2014/main" id="{F9FF3C0A-5653-B32E-3DA5-F90157D85E3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A4046DA-7220-421A-2712-32F704FE74D3}"/>
              </a:ext>
            </a:extLst>
          </p:cNvPr>
          <p:cNvSpPr>
            <a:spLocks noGrp="1"/>
          </p:cNvSpPr>
          <p:nvPr>
            <p:ph type="sldNum" sz="quarter" idx="12"/>
          </p:nvPr>
        </p:nvSpPr>
        <p:spPr/>
        <p:txBody>
          <a:bodyPr/>
          <a:lstStyle/>
          <a:p>
            <a:fld id="{A801A6FA-D988-422A-BFAF-847B8D946886}" type="slidenum">
              <a:rPr lang="fr-FR" smtClean="0"/>
              <a:t>‹N°›</a:t>
            </a:fld>
            <a:endParaRPr lang="fr-FR"/>
          </a:p>
        </p:txBody>
      </p:sp>
    </p:spTree>
    <p:extLst>
      <p:ext uri="{BB962C8B-B14F-4D97-AF65-F5344CB8AC3E}">
        <p14:creationId xmlns:p14="http://schemas.microsoft.com/office/powerpoint/2010/main" val="192640193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049908C-E059-7E38-4475-0228EE737633}"/>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C0B2F8AA-93CB-75D5-0584-6CC96F3ACB8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DA863EF-E8AF-46E6-9AC6-92CE2FAB4583}"/>
              </a:ext>
            </a:extLst>
          </p:cNvPr>
          <p:cNvSpPr>
            <a:spLocks noGrp="1"/>
          </p:cNvSpPr>
          <p:nvPr>
            <p:ph type="dt" sz="half" idx="10"/>
          </p:nvPr>
        </p:nvSpPr>
        <p:spPr/>
        <p:txBody>
          <a:bodyPr/>
          <a:lstStyle/>
          <a:p>
            <a:fld id="{0995A838-618C-4E14-8C41-B75FBC9A8E91}"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76497E78-29F4-FF69-CC7B-F310E379EA5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F9887AAE-7B60-9B89-C310-63DF20DDFDB5}"/>
              </a:ext>
            </a:extLst>
          </p:cNvPr>
          <p:cNvSpPr>
            <a:spLocks noGrp="1"/>
          </p:cNvSpPr>
          <p:nvPr>
            <p:ph type="sldNum" sz="quarter" idx="12"/>
          </p:nvPr>
        </p:nvSpPr>
        <p:spPr/>
        <p:txBody>
          <a:bodyPr/>
          <a:lstStyle/>
          <a:p>
            <a:fld id="{A801A6FA-D988-422A-BFAF-847B8D946886}" type="slidenum">
              <a:rPr lang="fr-FR" smtClean="0"/>
              <a:t>‹N°›</a:t>
            </a:fld>
            <a:endParaRPr lang="fr-FR"/>
          </a:p>
        </p:txBody>
      </p:sp>
    </p:spTree>
    <p:extLst>
      <p:ext uri="{BB962C8B-B14F-4D97-AF65-F5344CB8AC3E}">
        <p14:creationId xmlns:p14="http://schemas.microsoft.com/office/powerpoint/2010/main" val="134231652"/>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B122B9E0-A418-620B-9CB9-29B4F9406C7E}"/>
              </a:ext>
            </a:extLst>
          </p:cNvPr>
          <p:cNvSpPr>
            <a:spLocks noGrp="1"/>
          </p:cNvSpPr>
          <p:nvPr>
            <p:ph type="title" orient="vert"/>
          </p:nvPr>
        </p:nvSpPr>
        <p:spPr>
          <a:xfrm>
            <a:off x="5410200" y="569913"/>
            <a:ext cx="1630363" cy="9059862"/>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AEF66E94-D240-7344-6F62-A74E9B81789B}"/>
              </a:ext>
            </a:extLst>
          </p:cNvPr>
          <p:cNvSpPr>
            <a:spLocks noGrp="1"/>
          </p:cNvSpPr>
          <p:nvPr>
            <p:ph type="body" orient="vert" idx="1"/>
          </p:nvPr>
        </p:nvSpPr>
        <p:spPr>
          <a:xfrm>
            <a:off x="519113" y="569913"/>
            <a:ext cx="4738687" cy="9059862"/>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B5FA13DE-65A1-4180-4084-2E32EC4C1E55}"/>
              </a:ext>
            </a:extLst>
          </p:cNvPr>
          <p:cNvSpPr>
            <a:spLocks noGrp="1"/>
          </p:cNvSpPr>
          <p:nvPr>
            <p:ph type="dt" sz="half" idx="10"/>
          </p:nvPr>
        </p:nvSpPr>
        <p:spPr/>
        <p:txBody>
          <a:bodyPr/>
          <a:lstStyle/>
          <a:p>
            <a:fld id="{0995A838-618C-4E14-8C41-B75FBC9A8E91}"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EFB8F7CC-11AD-F84F-1C03-B9E83652A98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873EFDFD-14D1-BC56-C087-7F5E5F35B158}"/>
              </a:ext>
            </a:extLst>
          </p:cNvPr>
          <p:cNvSpPr>
            <a:spLocks noGrp="1"/>
          </p:cNvSpPr>
          <p:nvPr>
            <p:ph type="sldNum" sz="quarter" idx="12"/>
          </p:nvPr>
        </p:nvSpPr>
        <p:spPr/>
        <p:txBody>
          <a:bodyPr/>
          <a:lstStyle/>
          <a:p>
            <a:fld id="{A801A6FA-D988-422A-BFAF-847B8D946886}" type="slidenum">
              <a:rPr lang="fr-FR" smtClean="0"/>
              <a:t>‹N°›</a:t>
            </a:fld>
            <a:endParaRPr lang="fr-FR"/>
          </a:p>
        </p:txBody>
      </p:sp>
    </p:spTree>
    <p:extLst>
      <p:ext uri="{BB962C8B-B14F-4D97-AF65-F5344CB8AC3E}">
        <p14:creationId xmlns:p14="http://schemas.microsoft.com/office/powerpoint/2010/main" val="17922299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fr-FR"/>
              <a:t>Modifiez le style du titre</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4" name="Content Placeholder 3"/>
          <p:cNvSpPr>
            <a:spLocks noGrp="1"/>
          </p:cNvSpPr>
          <p:nvPr>
            <p:ph sz="half" idx="2"/>
          </p:nvPr>
        </p:nvSpPr>
        <p:spPr>
          <a:xfrm>
            <a:off x="520713" y="3905482"/>
            <a:ext cx="3198096"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fr-FR"/>
              <a:t>Cliquez pour modifier les styles du texte du masque</a:t>
            </a:r>
          </a:p>
        </p:txBody>
      </p:sp>
      <p:sp>
        <p:nvSpPr>
          <p:cNvPr id="6" name="Content Placeholder 5"/>
          <p:cNvSpPr>
            <a:spLocks noGrp="1"/>
          </p:cNvSpPr>
          <p:nvPr>
            <p:ph sz="quarter" idx="4"/>
          </p:nvPr>
        </p:nvSpPr>
        <p:spPr>
          <a:xfrm>
            <a:off x="3827086" y="3905482"/>
            <a:ext cx="3213847" cy="5744375"/>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7E6B388-1AE8-4575-8F50-C70323B4EDE6}" type="datetimeFigureOut">
              <a:rPr lang="fr-FR" smtClean="0"/>
              <a:t>06/10/2025</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C589B621-8916-43AC-891A-D13313B58772}" type="slidenum">
              <a:rPr lang="fr-FR" smtClean="0"/>
              <a:t>‹N°›</a:t>
            </a:fld>
            <a:endParaRPr lang="fr-FR"/>
          </a:p>
        </p:txBody>
      </p:sp>
    </p:spTree>
    <p:extLst>
      <p:ext uri="{BB962C8B-B14F-4D97-AF65-F5344CB8AC3E}">
        <p14:creationId xmlns:p14="http://schemas.microsoft.com/office/powerpoint/2010/main" val="9003350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7E6B388-1AE8-4575-8F50-C70323B4EDE6}" type="datetimeFigureOut">
              <a:rPr lang="fr-FR" smtClean="0"/>
              <a:t>06/10/2025</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C589B621-8916-43AC-891A-D13313B58772}" type="slidenum">
              <a:rPr lang="fr-FR" smtClean="0"/>
              <a:t>‹N°›</a:t>
            </a:fld>
            <a:endParaRPr lang="fr-FR"/>
          </a:p>
        </p:txBody>
      </p:sp>
    </p:spTree>
    <p:extLst>
      <p:ext uri="{BB962C8B-B14F-4D97-AF65-F5344CB8AC3E}">
        <p14:creationId xmlns:p14="http://schemas.microsoft.com/office/powerpoint/2010/main" val="17240742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7E6B388-1AE8-4575-8F50-C70323B4EDE6}" type="datetimeFigureOut">
              <a:rPr lang="fr-FR" smtClean="0"/>
              <a:t>06/10/2025</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C589B621-8916-43AC-891A-D13313B58772}" type="slidenum">
              <a:rPr lang="fr-FR" smtClean="0"/>
              <a:t>‹N°›</a:t>
            </a:fld>
            <a:endParaRPr lang="fr-FR"/>
          </a:p>
        </p:txBody>
      </p:sp>
    </p:spTree>
    <p:extLst>
      <p:ext uri="{BB962C8B-B14F-4D97-AF65-F5344CB8AC3E}">
        <p14:creationId xmlns:p14="http://schemas.microsoft.com/office/powerpoint/2010/main" val="19341369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7E6B388-1AE8-4575-8F50-C70323B4EDE6}" type="datetimeFigureOut">
              <a:rPr lang="fr-FR" smtClean="0"/>
              <a:t>06/10/2025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589B621-8916-43AC-891A-D13313B58772}" type="slidenum">
              <a:rPr lang="fr-FR" smtClean="0"/>
              <a:t>‹N°›</a:t>
            </a:fld>
            <a:endParaRPr lang="fr-FR"/>
          </a:p>
        </p:txBody>
      </p:sp>
    </p:spTree>
    <p:extLst>
      <p:ext uri="{BB962C8B-B14F-4D97-AF65-F5344CB8AC3E}">
        <p14:creationId xmlns:p14="http://schemas.microsoft.com/office/powerpoint/2010/main" val="854441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fr-FR"/>
              <a:t>Modifiez le style du titre</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fr-FR"/>
              <a:t>Cliquez sur l'icône pour ajouter une image</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fr-FR"/>
              <a:t>Cliquez pour modifier les styles du texte du masque</a:t>
            </a:r>
          </a:p>
        </p:txBody>
      </p:sp>
      <p:sp>
        <p:nvSpPr>
          <p:cNvPr id="5" name="Date Placeholder 4"/>
          <p:cNvSpPr>
            <a:spLocks noGrp="1"/>
          </p:cNvSpPr>
          <p:nvPr>
            <p:ph type="dt" sz="half" idx="10"/>
          </p:nvPr>
        </p:nvSpPr>
        <p:spPr/>
        <p:txBody>
          <a:bodyPr/>
          <a:lstStyle/>
          <a:p>
            <a:fld id="{B7E6B388-1AE8-4575-8F50-C70323B4EDE6}" type="datetimeFigureOut">
              <a:rPr lang="fr-FR" smtClean="0"/>
              <a:t>06/10/2025</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C589B621-8916-43AC-891A-D13313B58772}" type="slidenum">
              <a:rPr lang="fr-FR" smtClean="0"/>
              <a:t>‹N°›</a:t>
            </a:fld>
            <a:endParaRPr lang="fr-FR"/>
          </a:p>
        </p:txBody>
      </p:sp>
    </p:spTree>
    <p:extLst>
      <p:ext uri="{BB962C8B-B14F-4D97-AF65-F5344CB8AC3E}">
        <p14:creationId xmlns:p14="http://schemas.microsoft.com/office/powerpoint/2010/main" val="2198091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fr-FR"/>
              <a:t>Modifiez le style du titre</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B7E6B388-1AE8-4575-8F50-C70323B4EDE6}" type="datetimeFigureOut">
              <a:rPr lang="fr-FR" smtClean="0"/>
              <a:t>06/10/2025</a:t>
            </a:fld>
            <a:endParaRPr lang="fr-FR"/>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lang="fr-FR"/>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C589B621-8916-43AC-891A-D13313B58772}" type="slidenum">
              <a:rPr lang="fr-FR" smtClean="0"/>
              <a:t>‹N°›</a:t>
            </a:fld>
            <a:endParaRPr lang="fr-FR"/>
          </a:p>
        </p:txBody>
      </p:sp>
    </p:spTree>
    <p:extLst>
      <p:ext uri="{BB962C8B-B14F-4D97-AF65-F5344CB8AC3E}">
        <p14:creationId xmlns:p14="http://schemas.microsoft.com/office/powerpoint/2010/main" val="3990490132"/>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755934" rtl="0" eaLnBrk="1" latinLnBrk="0" hangingPunct="1">
        <a:lnSpc>
          <a:spcPct val="90000"/>
        </a:lnSpc>
        <a:spcBef>
          <a:spcPct val="0"/>
        </a:spcBef>
        <a:buNone/>
        <a:defRPr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p:bodyStyle>
    <p:otherStyle>
      <a:defPPr>
        <a:defRPr lang="en-US"/>
      </a:defPPr>
      <a:lvl1pPr marL="0" algn="l" defTabSz="755934" rtl="0" eaLnBrk="1" latinLnBrk="0" hangingPunct="1">
        <a:defRPr sz="1488" kern="1200">
          <a:solidFill>
            <a:schemeClr val="tx1"/>
          </a:solidFill>
          <a:latin typeface="+mn-lt"/>
          <a:ea typeface="+mn-ea"/>
          <a:cs typeface="+mn-cs"/>
        </a:defRPr>
      </a:lvl1pPr>
      <a:lvl2pPr marL="377967" algn="l" defTabSz="755934" rtl="0" eaLnBrk="1" latinLnBrk="0" hangingPunct="1">
        <a:defRPr sz="1488" kern="1200">
          <a:solidFill>
            <a:schemeClr val="tx1"/>
          </a:solidFill>
          <a:latin typeface="+mn-lt"/>
          <a:ea typeface="+mn-ea"/>
          <a:cs typeface="+mn-cs"/>
        </a:defRPr>
      </a:lvl2pPr>
      <a:lvl3pPr marL="755934" algn="l" defTabSz="755934" rtl="0" eaLnBrk="1" latinLnBrk="0" hangingPunct="1">
        <a:defRPr sz="1488" kern="1200">
          <a:solidFill>
            <a:schemeClr val="tx1"/>
          </a:solidFill>
          <a:latin typeface="+mn-lt"/>
          <a:ea typeface="+mn-ea"/>
          <a:cs typeface="+mn-cs"/>
        </a:defRPr>
      </a:lvl3pPr>
      <a:lvl4pPr marL="1133902" algn="l" defTabSz="755934" rtl="0" eaLnBrk="1" latinLnBrk="0" hangingPunct="1">
        <a:defRPr sz="1488" kern="1200">
          <a:solidFill>
            <a:schemeClr val="tx1"/>
          </a:solidFill>
          <a:latin typeface="+mn-lt"/>
          <a:ea typeface="+mn-ea"/>
          <a:cs typeface="+mn-cs"/>
        </a:defRPr>
      </a:lvl4pPr>
      <a:lvl5pPr marL="1511869" algn="l" defTabSz="755934" rtl="0" eaLnBrk="1" latinLnBrk="0" hangingPunct="1">
        <a:defRPr sz="1488" kern="1200">
          <a:solidFill>
            <a:schemeClr val="tx1"/>
          </a:solidFill>
          <a:latin typeface="+mn-lt"/>
          <a:ea typeface="+mn-ea"/>
          <a:cs typeface="+mn-cs"/>
        </a:defRPr>
      </a:lvl5pPr>
      <a:lvl6pPr marL="1889836" algn="l" defTabSz="755934" rtl="0" eaLnBrk="1" latinLnBrk="0" hangingPunct="1">
        <a:defRPr sz="1488" kern="1200">
          <a:solidFill>
            <a:schemeClr val="tx1"/>
          </a:solidFill>
          <a:latin typeface="+mn-lt"/>
          <a:ea typeface="+mn-ea"/>
          <a:cs typeface="+mn-cs"/>
        </a:defRPr>
      </a:lvl6pPr>
      <a:lvl7pPr marL="2267803" algn="l" defTabSz="755934" rtl="0" eaLnBrk="1" latinLnBrk="0" hangingPunct="1">
        <a:defRPr sz="1488" kern="1200">
          <a:solidFill>
            <a:schemeClr val="tx1"/>
          </a:solidFill>
          <a:latin typeface="+mn-lt"/>
          <a:ea typeface="+mn-ea"/>
          <a:cs typeface="+mn-cs"/>
        </a:defRPr>
      </a:lvl7pPr>
      <a:lvl8pPr marL="2645771" algn="l" defTabSz="755934" rtl="0" eaLnBrk="1" latinLnBrk="0" hangingPunct="1">
        <a:defRPr sz="1488" kern="1200">
          <a:solidFill>
            <a:schemeClr val="tx1"/>
          </a:solidFill>
          <a:latin typeface="+mn-lt"/>
          <a:ea typeface="+mn-ea"/>
          <a:cs typeface="+mn-cs"/>
        </a:defRPr>
      </a:lvl8pPr>
      <a:lvl9pPr marL="3023738" algn="l" defTabSz="755934" rtl="0" eaLnBrk="1" latinLnBrk="0" hangingPunct="1">
        <a:defRPr sz="1488"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DBB86BBF-C960-A945-28E3-5385372D5456}"/>
              </a:ext>
            </a:extLst>
          </p:cNvPr>
          <p:cNvSpPr>
            <a:spLocks noGrp="1"/>
          </p:cNvSpPr>
          <p:nvPr>
            <p:ph type="title"/>
          </p:nvPr>
        </p:nvSpPr>
        <p:spPr>
          <a:xfrm>
            <a:off x="519113" y="569913"/>
            <a:ext cx="6521450" cy="2065337"/>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F3D529F-65F4-A3B2-39CB-E9C960FAFDAE}"/>
              </a:ext>
            </a:extLst>
          </p:cNvPr>
          <p:cNvSpPr>
            <a:spLocks noGrp="1"/>
          </p:cNvSpPr>
          <p:nvPr>
            <p:ph type="body" idx="1"/>
          </p:nvPr>
        </p:nvSpPr>
        <p:spPr>
          <a:xfrm>
            <a:off x="519113" y="2846388"/>
            <a:ext cx="6521450" cy="67833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D22826E5-04DC-5EA4-09BE-EC7ED4F3A8D4}"/>
              </a:ext>
            </a:extLst>
          </p:cNvPr>
          <p:cNvSpPr>
            <a:spLocks noGrp="1"/>
          </p:cNvSpPr>
          <p:nvPr>
            <p:ph type="dt" sz="half" idx="2"/>
          </p:nvPr>
        </p:nvSpPr>
        <p:spPr>
          <a:xfrm>
            <a:off x="519113" y="9909175"/>
            <a:ext cx="1701800" cy="569913"/>
          </a:xfrm>
          <a:prstGeom prst="rect">
            <a:avLst/>
          </a:prstGeom>
        </p:spPr>
        <p:txBody>
          <a:bodyPr vert="horz" lIns="91440" tIns="45720" rIns="91440" bIns="45720" rtlCol="0" anchor="ctr"/>
          <a:lstStyle>
            <a:lvl1pPr algn="l">
              <a:defRPr sz="1200">
                <a:solidFill>
                  <a:schemeClr val="tx1">
                    <a:tint val="75000"/>
                  </a:schemeClr>
                </a:solidFill>
              </a:defRPr>
            </a:lvl1pPr>
          </a:lstStyle>
          <a:p>
            <a:fld id="{D84736B0-0524-4505-8C3F-3D3AE7244E0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5733D77F-A177-49C4-110C-E0CCDF8E087B}"/>
              </a:ext>
            </a:extLst>
          </p:cNvPr>
          <p:cNvSpPr>
            <a:spLocks noGrp="1"/>
          </p:cNvSpPr>
          <p:nvPr>
            <p:ph type="ftr" sz="quarter" idx="3"/>
          </p:nvPr>
        </p:nvSpPr>
        <p:spPr>
          <a:xfrm>
            <a:off x="2503488" y="9909175"/>
            <a:ext cx="2552700" cy="56991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87E680CD-9DD7-52B1-87DD-154497E71EC7}"/>
              </a:ext>
            </a:extLst>
          </p:cNvPr>
          <p:cNvSpPr>
            <a:spLocks noGrp="1"/>
          </p:cNvSpPr>
          <p:nvPr>
            <p:ph type="sldNum" sz="quarter" idx="4"/>
          </p:nvPr>
        </p:nvSpPr>
        <p:spPr>
          <a:xfrm>
            <a:off x="5338763" y="9909175"/>
            <a:ext cx="1701800" cy="569913"/>
          </a:xfrm>
          <a:prstGeom prst="rect">
            <a:avLst/>
          </a:prstGeom>
        </p:spPr>
        <p:txBody>
          <a:bodyPr vert="horz" lIns="91440" tIns="45720" rIns="91440" bIns="45720" rtlCol="0" anchor="ctr"/>
          <a:lstStyle>
            <a:lvl1pPr algn="r">
              <a:defRPr sz="1200">
                <a:solidFill>
                  <a:schemeClr val="tx1">
                    <a:tint val="75000"/>
                  </a:schemeClr>
                </a:solidFill>
              </a:defRPr>
            </a:lvl1pPr>
          </a:lstStyle>
          <a:p>
            <a:fld id="{0CA51840-E0B9-4429-A676-DE7A86F754E2}" type="slidenum">
              <a:rPr lang="fr-FR" smtClean="0"/>
              <a:t>‹N°›</a:t>
            </a:fld>
            <a:endParaRPr lang="fr-FR"/>
          </a:p>
        </p:txBody>
      </p:sp>
    </p:spTree>
    <p:extLst>
      <p:ext uri="{BB962C8B-B14F-4D97-AF65-F5344CB8AC3E}">
        <p14:creationId xmlns:p14="http://schemas.microsoft.com/office/powerpoint/2010/main" val="3291015956"/>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868D57F2-7AAE-AE1C-D23F-29247FDC4A1E}"/>
              </a:ext>
            </a:extLst>
          </p:cNvPr>
          <p:cNvSpPr>
            <a:spLocks noGrp="1"/>
          </p:cNvSpPr>
          <p:nvPr>
            <p:ph type="title"/>
          </p:nvPr>
        </p:nvSpPr>
        <p:spPr>
          <a:xfrm>
            <a:off x="519113" y="569913"/>
            <a:ext cx="6521450" cy="2065337"/>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7DA569DB-A523-618A-AA98-03644BEEAC36}"/>
              </a:ext>
            </a:extLst>
          </p:cNvPr>
          <p:cNvSpPr>
            <a:spLocks noGrp="1"/>
          </p:cNvSpPr>
          <p:nvPr>
            <p:ph type="body" idx="1"/>
          </p:nvPr>
        </p:nvSpPr>
        <p:spPr>
          <a:xfrm>
            <a:off x="519113" y="2846388"/>
            <a:ext cx="6521450" cy="67833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48601A40-6249-1D69-8ED9-432AA757008B}"/>
              </a:ext>
            </a:extLst>
          </p:cNvPr>
          <p:cNvSpPr>
            <a:spLocks noGrp="1"/>
          </p:cNvSpPr>
          <p:nvPr>
            <p:ph type="dt" sz="half" idx="2"/>
          </p:nvPr>
        </p:nvSpPr>
        <p:spPr>
          <a:xfrm>
            <a:off x="519113" y="9909175"/>
            <a:ext cx="1701800" cy="569913"/>
          </a:xfrm>
          <a:prstGeom prst="rect">
            <a:avLst/>
          </a:prstGeom>
        </p:spPr>
        <p:txBody>
          <a:bodyPr vert="horz" lIns="91440" tIns="45720" rIns="91440" bIns="45720" rtlCol="0" anchor="ctr"/>
          <a:lstStyle>
            <a:lvl1pPr algn="l">
              <a:defRPr sz="1200">
                <a:solidFill>
                  <a:schemeClr val="tx1">
                    <a:tint val="75000"/>
                  </a:schemeClr>
                </a:solidFill>
              </a:defRPr>
            </a:lvl1pPr>
          </a:lstStyle>
          <a:p>
            <a:fld id="{58098697-23DD-4A72-8AB3-567875E9B3BE}"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9B0EB469-1E4E-0159-5535-944D262874A5}"/>
              </a:ext>
            </a:extLst>
          </p:cNvPr>
          <p:cNvSpPr>
            <a:spLocks noGrp="1"/>
          </p:cNvSpPr>
          <p:nvPr>
            <p:ph type="ftr" sz="quarter" idx="3"/>
          </p:nvPr>
        </p:nvSpPr>
        <p:spPr>
          <a:xfrm>
            <a:off x="2503488" y="9909175"/>
            <a:ext cx="2552700" cy="56991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A1CB2607-D438-E6D0-1620-7E35E99E5CB5}"/>
              </a:ext>
            </a:extLst>
          </p:cNvPr>
          <p:cNvSpPr>
            <a:spLocks noGrp="1"/>
          </p:cNvSpPr>
          <p:nvPr>
            <p:ph type="sldNum" sz="quarter" idx="4"/>
          </p:nvPr>
        </p:nvSpPr>
        <p:spPr>
          <a:xfrm>
            <a:off x="5338763" y="9909175"/>
            <a:ext cx="1701800" cy="569913"/>
          </a:xfrm>
          <a:prstGeom prst="rect">
            <a:avLst/>
          </a:prstGeom>
        </p:spPr>
        <p:txBody>
          <a:bodyPr vert="horz" lIns="91440" tIns="45720" rIns="91440" bIns="45720" rtlCol="0" anchor="ctr"/>
          <a:lstStyle>
            <a:lvl1pPr algn="r">
              <a:defRPr sz="1200">
                <a:solidFill>
                  <a:schemeClr val="tx1">
                    <a:tint val="75000"/>
                  </a:schemeClr>
                </a:solidFill>
              </a:defRPr>
            </a:lvl1pPr>
          </a:lstStyle>
          <a:p>
            <a:fld id="{22722B34-9A77-4072-B8C6-CE5E743C75A6}" type="slidenum">
              <a:rPr lang="fr-FR" smtClean="0"/>
              <a:t>‹N°›</a:t>
            </a:fld>
            <a:endParaRPr lang="fr-FR"/>
          </a:p>
        </p:txBody>
      </p:sp>
    </p:spTree>
    <p:extLst>
      <p:ext uri="{BB962C8B-B14F-4D97-AF65-F5344CB8AC3E}">
        <p14:creationId xmlns:p14="http://schemas.microsoft.com/office/powerpoint/2010/main" val="202245965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BA87213-4C63-EE04-FEE9-FE0D004B44F4}"/>
              </a:ext>
            </a:extLst>
          </p:cNvPr>
          <p:cNvSpPr>
            <a:spLocks noGrp="1"/>
          </p:cNvSpPr>
          <p:nvPr>
            <p:ph type="title"/>
          </p:nvPr>
        </p:nvSpPr>
        <p:spPr>
          <a:xfrm>
            <a:off x="519113" y="569913"/>
            <a:ext cx="6521450" cy="2065337"/>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42386D2A-06E5-D8B2-9EB2-0E1CA89DC236}"/>
              </a:ext>
            </a:extLst>
          </p:cNvPr>
          <p:cNvSpPr>
            <a:spLocks noGrp="1"/>
          </p:cNvSpPr>
          <p:nvPr>
            <p:ph type="body" idx="1"/>
          </p:nvPr>
        </p:nvSpPr>
        <p:spPr>
          <a:xfrm>
            <a:off x="519113" y="2846388"/>
            <a:ext cx="6521450" cy="6783387"/>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641D63C-CB93-4690-4C76-4FC7E5DB597F}"/>
              </a:ext>
            </a:extLst>
          </p:cNvPr>
          <p:cNvSpPr>
            <a:spLocks noGrp="1"/>
          </p:cNvSpPr>
          <p:nvPr>
            <p:ph type="dt" sz="half" idx="2"/>
          </p:nvPr>
        </p:nvSpPr>
        <p:spPr>
          <a:xfrm>
            <a:off x="519113" y="9909175"/>
            <a:ext cx="1701800" cy="569913"/>
          </a:xfrm>
          <a:prstGeom prst="rect">
            <a:avLst/>
          </a:prstGeom>
        </p:spPr>
        <p:txBody>
          <a:bodyPr vert="horz" lIns="91440" tIns="45720" rIns="91440" bIns="45720" rtlCol="0" anchor="ctr"/>
          <a:lstStyle>
            <a:lvl1pPr algn="l">
              <a:defRPr sz="1200">
                <a:solidFill>
                  <a:schemeClr val="tx1">
                    <a:tint val="75000"/>
                  </a:schemeClr>
                </a:solidFill>
              </a:defRPr>
            </a:lvl1pPr>
          </a:lstStyle>
          <a:p>
            <a:fld id="{0995A838-618C-4E14-8C41-B75FBC9A8E91}" type="datetimeFigureOut">
              <a:rPr lang="fr-FR" smtClean="0"/>
              <a:t>06/10/2025</a:t>
            </a:fld>
            <a:endParaRPr lang="fr-FR"/>
          </a:p>
        </p:txBody>
      </p:sp>
      <p:sp>
        <p:nvSpPr>
          <p:cNvPr id="5" name="Espace réservé du pied de page 4">
            <a:extLst>
              <a:ext uri="{FF2B5EF4-FFF2-40B4-BE49-F238E27FC236}">
                <a16:creationId xmlns:a16="http://schemas.microsoft.com/office/drawing/2014/main" id="{EA318C6F-60B0-0E01-FDC0-DAC6668C5357}"/>
              </a:ext>
            </a:extLst>
          </p:cNvPr>
          <p:cNvSpPr>
            <a:spLocks noGrp="1"/>
          </p:cNvSpPr>
          <p:nvPr>
            <p:ph type="ftr" sz="quarter" idx="3"/>
          </p:nvPr>
        </p:nvSpPr>
        <p:spPr>
          <a:xfrm>
            <a:off x="2503488" y="9909175"/>
            <a:ext cx="2552700" cy="56991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CA40F5F0-1D41-DD22-527E-8C1ED687485A}"/>
              </a:ext>
            </a:extLst>
          </p:cNvPr>
          <p:cNvSpPr>
            <a:spLocks noGrp="1"/>
          </p:cNvSpPr>
          <p:nvPr>
            <p:ph type="sldNum" sz="quarter" idx="4"/>
          </p:nvPr>
        </p:nvSpPr>
        <p:spPr>
          <a:xfrm>
            <a:off x="5338763" y="9909175"/>
            <a:ext cx="1701800" cy="569913"/>
          </a:xfrm>
          <a:prstGeom prst="rect">
            <a:avLst/>
          </a:prstGeom>
        </p:spPr>
        <p:txBody>
          <a:bodyPr vert="horz" lIns="91440" tIns="45720" rIns="91440" bIns="45720" rtlCol="0" anchor="ctr"/>
          <a:lstStyle>
            <a:lvl1pPr algn="r">
              <a:defRPr sz="1200">
                <a:solidFill>
                  <a:schemeClr val="tx1">
                    <a:tint val="75000"/>
                  </a:schemeClr>
                </a:solidFill>
              </a:defRPr>
            </a:lvl1pPr>
          </a:lstStyle>
          <a:p>
            <a:fld id="{A801A6FA-D988-422A-BFAF-847B8D946886}" type="slidenum">
              <a:rPr lang="fr-FR" smtClean="0"/>
              <a:t>‹N°›</a:t>
            </a:fld>
            <a:endParaRPr lang="fr-FR"/>
          </a:p>
        </p:txBody>
      </p:sp>
    </p:spTree>
    <p:extLst>
      <p:ext uri="{BB962C8B-B14F-4D97-AF65-F5344CB8AC3E}">
        <p14:creationId xmlns:p14="http://schemas.microsoft.com/office/powerpoint/2010/main" val="366460984"/>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3.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 name="Rectangle 37">
            <a:extLst>
              <a:ext uri="{FF2B5EF4-FFF2-40B4-BE49-F238E27FC236}">
                <a16:creationId xmlns:a16="http://schemas.microsoft.com/office/drawing/2014/main" id="{05A225A2-B9E5-719D-A6D9-E050E89BE45B}"/>
              </a:ext>
            </a:extLst>
          </p:cNvPr>
          <p:cNvSpPr/>
          <p:nvPr/>
        </p:nvSpPr>
        <p:spPr>
          <a:xfrm>
            <a:off x="3779837" y="3124778"/>
            <a:ext cx="3416558" cy="809544"/>
          </a:xfrm>
          <a:prstGeom prst="rect">
            <a:avLst/>
          </a:prstGeom>
          <a:solidFill>
            <a:srgbClr val="105B5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dirty="0"/>
          </a:p>
        </p:txBody>
      </p:sp>
      <p:sp>
        <p:nvSpPr>
          <p:cNvPr id="32" name="ZoneTexte 31">
            <a:extLst>
              <a:ext uri="{FF2B5EF4-FFF2-40B4-BE49-F238E27FC236}">
                <a16:creationId xmlns:a16="http://schemas.microsoft.com/office/drawing/2014/main" id="{D7110076-3174-483E-AE37-0B6C5E809F1A}"/>
              </a:ext>
            </a:extLst>
          </p:cNvPr>
          <p:cNvSpPr txBox="1"/>
          <p:nvPr/>
        </p:nvSpPr>
        <p:spPr>
          <a:xfrm>
            <a:off x="286284" y="3010478"/>
            <a:ext cx="3493553" cy="1569660"/>
          </a:xfrm>
          <a:prstGeom prst="rect">
            <a:avLst/>
          </a:prstGeom>
          <a:noFill/>
        </p:spPr>
        <p:txBody>
          <a:bodyPr wrap="square">
            <a:spAutoFit/>
          </a:bodyPr>
          <a:lstStyle/>
          <a:p>
            <a:r>
              <a:rPr lang="fr-FR" sz="2400" b="1" dirty="0">
                <a:solidFill>
                  <a:srgbClr val="105B52"/>
                </a:solidFill>
                <a:latin typeface="Avenir LT Std 65 Medium" panose="020B0603020203020204" pitchFamily="34" charset="0"/>
              </a:rPr>
              <a:t>ENTRETIEN DE LA VÉGÉTATION AUX ABORDS DES VOIES FERRÉES</a:t>
            </a:r>
            <a:endParaRPr lang="fr-FR" sz="2400" dirty="0">
              <a:solidFill>
                <a:srgbClr val="105B52"/>
              </a:solidFill>
              <a:latin typeface="Avenir LT Std 65 Medium" panose="020B0603020203020204" pitchFamily="34" charset="0"/>
            </a:endParaRPr>
          </a:p>
        </p:txBody>
      </p:sp>
      <p:sp>
        <p:nvSpPr>
          <p:cNvPr id="34" name="Espace réservé du texte 8">
            <a:extLst>
              <a:ext uri="{FF2B5EF4-FFF2-40B4-BE49-F238E27FC236}">
                <a16:creationId xmlns:a16="http://schemas.microsoft.com/office/drawing/2014/main" id="{CB4932A4-2B3B-C6F1-57A3-A75675F028B2}"/>
              </a:ext>
            </a:extLst>
          </p:cNvPr>
          <p:cNvSpPr txBox="1">
            <a:spLocks/>
          </p:cNvSpPr>
          <p:nvPr/>
        </p:nvSpPr>
        <p:spPr>
          <a:xfrm>
            <a:off x="3846512" y="3233754"/>
            <a:ext cx="3339563" cy="410479"/>
          </a:xfrm>
          <a:prstGeom prst="rect">
            <a:avLst/>
          </a:prstGeom>
        </p:spPr>
        <p:txBody>
          <a:bodyPr/>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0" indent="0">
              <a:buNone/>
            </a:pPr>
            <a:r>
              <a:rPr lang="fr-FR" sz="1600" b="1" dirty="0">
                <a:solidFill>
                  <a:schemeClr val="bg1"/>
                </a:solidFill>
                <a:latin typeface="Avenir LT Std 65 Medium" panose="020B0803020203020204" pitchFamily="34" charset="0"/>
              </a:rPr>
              <a:t>DE </a:t>
            </a:r>
            <a:r>
              <a:rPr lang="fr-FR" sz="1600" b="1" dirty="0">
                <a:solidFill>
                  <a:schemeClr val="bg1"/>
                </a:solidFill>
                <a:latin typeface="Avenir LT Std 35 Light" panose="020B0402020203020204" pitchFamily="34" charset="0"/>
              </a:rPr>
              <a:t>CASTELNAU</a:t>
            </a:r>
            <a:r>
              <a:rPr lang="fr-FR" sz="1600" dirty="0">
                <a:solidFill>
                  <a:schemeClr val="bg1"/>
                </a:solidFill>
                <a:latin typeface="Avenir LT Std 35 Light" panose="020B0402020203020204" pitchFamily="34" charset="0"/>
              </a:rPr>
              <a:t> </a:t>
            </a:r>
            <a:r>
              <a:rPr lang="fr-FR" sz="1600" b="1" dirty="0">
                <a:solidFill>
                  <a:schemeClr val="bg1"/>
                </a:solidFill>
                <a:latin typeface="Avenir LT Std 65 Medium" panose="020B0803020203020204" pitchFamily="34" charset="0"/>
              </a:rPr>
              <a:t>A SAINT-JORY DU 13 AU 17 OCTOBRE 2025</a:t>
            </a:r>
          </a:p>
        </p:txBody>
      </p:sp>
      <p:sp>
        <p:nvSpPr>
          <p:cNvPr id="37" name="ZoneTexte 36">
            <a:extLst>
              <a:ext uri="{FF2B5EF4-FFF2-40B4-BE49-F238E27FC236}">
                <a16:creationId xmlns:a16="http://schemas.microsoft.com/office/drawing/2014/main" id="{73F4227A-034F-F0E9-5078-1D9AD3F834E4}"/>
              </a:ext>
            </a:extLst>
          </p:cNvPr>
          <p:cNvSpPr txBox="1"/>
          <p:nvPr/>
        </p:nvSpPr>
        <p:spPr>
          <a:xfrm>
            <a:off x="286284" y="4817594"/>
            <a:ext cx="3285591" cy="1088760"/>
          </a:xfrm>
          <a:prstGeom prst="rect">
            <a:avLst/>
          </a:prstGeom>
          <a:noFill/>
        </p:spPr>
        <p:txBody>
          <a:bodyPr wrap="square" rtlCol="0">
            <a:spAutoFit/>
          </a:bodyPr>
          <a:lstStyle/>
          <a:p>
            <a:pPr algn="just"/>
            <a:r>
              <a:rPr lang="fr-FR" sz="1295" dirty="0">
                <a:solidFill>
                  <a:srgbClr val="3C3732"/>
                </a:solidFill>
                <a:latin typeface="Avenir LT Std 35 Light" panose="020B0402020203020204" pitchFamily="34" charset="0"/>
              </a:rPr>
              <a:t>Afin de maintenir un réseau fiable et d’assurer la sécurité des voyageurs et des riverains, SNCF Réseau réalise des travaux d’entretien de la végétation aux abords des voies ferrées entre Castelnau d’</a:t>
            </a:r>
            <a:r>
              <a:rPr lang="fr-FR" sz="1295" dirty="0" err="1">
                <a:solidFill>
                  <a:srgbClr val="3C3732"/>
                </a:solidFill>
                <a:latin typeface="Avenir LT Std 35 Light" panose="020B0402020203020204" pitchFamily="34" charset="0"/>
              </a:rPr>
              <a:t>Estrétefonds</a:t>
            </a:r>
            <a:r>
              <a:rPr lang="fr-FR" sz="1295" dirty="0">
                <a:solidFill>
                  <a:srgbClr val="3C3732"/>
                </a:solidFill>
                <a:latin typeface="Avenir LT Std 35 Light" panose="020B0402020203020204" pitchFamily="34" charset="0"/>
              </a:rPr>
              <a:t> et Saint-Jory.</a:t>
            </a:r>
          </a:p>
        </p:txBody>
      </p:sp>
      <p:sp>
        <p:nvSpPr>
          <p:cNvPr id="40" name="ZoneTexte 39">
            <a:extLst>
              <a:ext uri="{FF2B5EF4-FFF2-40B4-BE49-F238E27FC236}">
                <a16:creationId xmlns:a16="http://schemas.microsoft.com/office/drawing/2014/main" id="{E50293A0-C9A3-D4A8-A66F-09C91F307257}"/>
              </a:ext>
            </a:extLst>
          </p:cNvPr>
          <p:cNvSpPr txBox="1"/>
          <p:nvPr/>
        </p:nvSpPr>
        <p:spPr>
          <a:xfrm>
            <a:off x="3702842" y="4798563"/>
            <a:ext cx="3493553" cy="369332"/>
          </a:xfrm>
          <a:prstGeom prst="rect">
            <a:avLst/>
          </a:prstGeom>
          <a:noFill/>
        </p:spPr>
        <p:txBody>
          <a:bodyPr wrap="square">
            <a:spAutoFit/>
          </a:bodyPr>
          <a:lstStyle/>
          <a:p>
            <a:r>
              <a:rPr lang="fr-FR" sz="1800" dirty="0">
                <a:solidFill>
                  <a:srgbClr val="105B52"/>
                </a:solidFill>
              </a:rPr>
              <a:t>Travaux de nuit</a:t>
            </a:r>
          </a:p>
        </p:txBody>
      </p:sp>
      <p:sp>
        <p:nvSpPr>
          <p:cNvPr id="41" name="ZoneTexte 40">
            <a:extLst>
              <a:ext uri="{FF2B5EF4-FFF2-40B4-BE49-F238E27FC236}">
                <a16:creationId xmlns:a16="http://schemas.microsoft.com/office/drawing/2014/main" id="{E9B791D8-9803-827B-F819-6C9671C28E02}"/>
              </a:ext>
            </a:extLst>
          </p:cNvPr>
          <p:cNvSpPr txBox="1"/>
          <p:nvPr/>
        </p:nvSpPr>
        <p:spPr>
          <a:xfrm>
            <a:off x="3702843" y="5210289"/>
            <a:ext cx="3493553" cy="690189"/>
          </a:xfrm>
          <a:prstGeom prst="rect">
            <a:avLst/>
          </a:prstGeom>
          <a:noFill/>
        </p:spPr>
        <p:txBody>
          <a:bodyPr wrap="square" rtlCol="0">
            <a:spAutoFit/>
          </a:bodyPr>
          <a:lstStyle/>
          <a:p>
            <a:r>
              <a:rPr lang="fr-FR" sz="1295" dirty="0">
                <a:solidFill>
                  <a:srgbClr val="3C3732"/>
                </a:solidFill>
                <a:latin typeface="Avenir LT Std 35 Light" panose="020B0402020203020204" pitchFamily="34" charset="0"/>
              </a:rPr>
              <a:t>Les opérations se déroulent les nuits du lundi 13  au vendredi 17 de 23h à 6h afin de permettre la circulation des trains en journée.</a:t>
            </a:r>
          </a:p>
        </p:txBody>
      </p:sp>
      <p:sp>
        <p:nvSpPr>
          <p:cNvPr id="42" name="Rectangle 41">
            <a:extLst>
              <a:ext uri="{FF2B5EF4-FFF2-40B4-BE49-F238E27FC236}">
                <a16:creationId xmlns:a16="http://schemas.microsoft.com/office/drawing/2014/main" id="{A391B79E-E710-C1B8-EF0B-271F37E7DC3D}"/>
              </a:ext>
            </a:extLst>
          </p:cNvPr>
          <p:cNvSpPr/>
          <p:nvPr/>
        </p:nvSpPr>
        <p:spPr>
          <a:xfrm>
            <a:off x="3702843" y="6102151"/>
            <a:ext cx="3493553" cy="2292935"/>
          </a:xfrm>
          <a:prstGeom prst="rect">
            <a:avLst/>
          </a:prstGeom>
        </p:spPr>
        <p:txBody>
          <a:bodyPr wrap="square">
            <a:spAutoFit/>
          </a:bodyPr>
          <a:lstStyle/>
          <a:p>
            <a:pPr algn="just"/>
            <a:r>
              <a:rPr lang="fr-FR" sz="1300" dirty="0">
                <a:solidFill>
                  <a:srgbClr val="3C3732"/>
                </a:solidFill>
                <a:latin typeface="Avenir LT Std 35 Light" panose="020B0402020203020204" pitchFamily="34" charset="0"/>
              </a:rPr>
              <a:t>Nos équipes utilisent différents moyens manuels et mécaniques qui engendrent une augmentation de la sonorité ambiante à proximité du chantier.</a:t>
            </a:r>
          </a:p>
          <a:p>
            <a:pPr algn="just"/>
            <a:endParaRPr lang="fr-FR" sz="1300" dirty="0">
              <a:solidFill>
                <a:srgbClr val="3C3732"/>
              </a:solidFill>
              <a:latin typeface="Avenir LT Std 35 Light" panose="020B0402020203020204" pitchFamily="34" charset="0"/>
            </a:endParaRPr>
          </a:p>
          <a:p>
            <a:pPr algn="just"/>
            <a:r>
              <a:rPr lang="fr-FR" sz="1300" dirty="0">
                <a:solidFill>
                  <a:srgbClr val="3C3732"/>
                </a:solidFill>
                <a:latin typeface="Avenir LT Std 35 Light" panose="020B0402020203020204" pitchFamily="34" charset="0"/>
              </a:rPr>
              <a:t>Le chantier étant mobile, les nuisances s’estomperont une fois les opérations terminées dans votre secteur.</a:t>
            </a:r>
          </a:p>
          <a:p>
            <a:pPr algn="just"/>
            <a:endParaRPr lang="fr-FR" sz="1300" dirty="0">
              <a:solidFill>
                <a:srgbClr val="3C3732"/>
              </a:solidFill>
              <a:latin typeface="Avenir LT Std 35 Light" panose="020B0402020203020204" pitchFamily="34" charset="0"/>
            </a:endParaRPr>
          </a:p>
          <a:p>
            <a:pPr algn="just"/>
            <a:r>
              <a:rPr lang="fr-FR" sz="1300" dirty="0">
                <a:solidFill>
                  <a:srgbClr val="3C3732"/>
                </a:solidFill>
                <a:latin typeface="Avenir LT Std 35 Light" panose="020B0402020203020204" pitchFamily="34" charset="0"/>
              </a:rPr>
              <a:t>Nos équipes sont sensibilisées pour limiter les nuisances au maximum.</a:t>
            </a:r>
          </a:p>
        </p:txBody>
      </p:sp>
      <p:sp>
        <p:nvSpPr>
          <p:cNvPr id="44" name="Espace réservé du texte 10">
            <a:extLst>
              <a:ext uri="{FF2B5EF4-FFF2-40B4-BE49-F238E27FC236}">
                <a16:creationId xmlns:a16="http://schemas.microsoft.com/office/drawing/2014/main" id="{DA8F5E05-2B98-3AF6-C6F4-34B691989767}"/>
              </a:ext>
            </a:extLst>
          </p:cNvPr>
          <p:cNvSpPr txBox="1">
            <a:spLocks/>
          </p:cNvSpPr>
          <p:nvPr/>
        </p:nvSpPr>
        <p:spPr>
          <a:xfrm>
            <a:off x="0" y="9959827"/>
            <a:ext cx="4514316" cy="267830"/>
          </a:xfrm>
          <a:prstGeom prst="rect">
            <a:avLst/>
          </a:prstGeom>
        </p:spPr>
        <p:txBody>
          <a:bodyPr/>
          <a:lstStyle>
            <a:lvl1pPr marL="188984" indent="-188984" algn="l" defTabSz="755934" rtl="0" eaLnBrk="1" latinLnBrk="0" hangingPunct="1">
              <a:lnSpc>
                <a:spcPct val="90000"/>
              </a:lnSpc>
              <a:spcBef>
                <a:spcPts val="827"/>
              </a:spcBef>
              <a:buFont typeface="Arial" panose="020B0604020202020204" pitchFamily="34" charset="0"/>
              <a:buChar char="•"/>
              <a:defRPr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sz="1488" kern="1200">
                <a:solidFill>
                  <a:schemeClr val="tx1"/>
                </a:solidFill>
                <a:latin typeface="+mn-lt"/>
                <a:ea typeface="+mn-ea"/>
                <a:cs typeface="+mn-cs"/>
              </a:defRPr>
            </a:lvl9pPr>
          </a:lstStyle>
          <a:p>
            <a:pPr marL="377967" lvl="1" indent="0">
              <a:buNone/>
            </a:pPr>
            <a:r>
              <a:rPr lang="fr-FR" sz="1000" i="1" dirty="0"/>
              <a:t>Une question ? Une remarque ?</a:t>
            </a:r>
          </a:p>
          <a:p>
            <a:pPr marL="377967" lvl="1" indent="0">
              <a:buNone/>
            </a:pPr>
            <a:r>
              <a:rPr lang="fr-FR" sz="1000" b="1" dirty="0"/>
              <a:t>occitanie@reseau.sncf.fr</a:t>
            </a:r>
          </a:p>
        </p:txBody>
      </p:sp>
      <p:cxnSp>
        <p:nvCxnSpPr>
          <p:cNvPr id="46" name="Connecteur droit 45">
            <a:extLst>
              <a:ext uri="{FF2B5EF4-FFF2-40B4-BE49-F238E27FC236}">
                <a16:creationId xmlns:a16="http://schemas.microsoft.com/office/drawing/2014/main" id="{469CA86A-A698-95C8-5D15-784538A16CE0}"/>
              </a:ext>
            </a:extLst>
          </p:cNvPr>
          <p:cNvCxnSpPr/>
          <p:nvPr/>
        </p:nvCxnSpPr>
        <p:spPr>
          <a:xfrm>
            <a:off x="445552" y="10165056"/>
            <a:ext cx="1683194" cy="0"/>
          </a:xfrm>
          <a:prstGeom prst="line">
            <a:avLst/>
          </a:prstGeom>
        </p:spPr>
        <p:style>
          <a:lnRef idx="1">
            <a:schemeClr val="dk1"/>
          </a:lnRef>
          <a:fillRef idx="0">
            <a:schemeClr val="dk1"/>
          </a:fillRef>
          <a:effectRef idx="0">
            <a:schemeClr val="dk1"/>
          </a:effectRef>
          <a:fontRef idx="minor">
            <a:schemeClr val="tx1"/>
          </a:fontRef>
        </p:style>
      </p:cxnSp>
      <p:sp>
        <p:nvSpPr>
          <p:cNvPr id="49" name="ZoneTexte 48">
            <a:extLst>
              <a:ext uri="{FF2B5EF4-FFF2-40B4-BE49-F238E27FC236}">
                <a16:creationId xmlns:a16="http://schemas.microsoft.com/office/drawing/2014/main" id="{C4D7FDFB-9E0D-3D6A-58D6-04C4691D4AC4}"/>
              </a:ext>
            </a:extLst>
          </p:cNvPr>
          <p:cNvSpPr txBox="1"/>
          <p:nvPr/>
        </p:nvSpPr>
        <p:spPr>
          <a:xfrm>
            <a:off x="3702841" y="8639487"/>
            <a:ext cx="3483234" cy="492443"/>
          </a:xfrm>
          <a:prstGeom prst="rect">
            <a:avLst/>
          </a:prstGeom>
          <a:noFill/>
        </p:spPr>
        <p:txBody>
          <a:bodyPr wrap="square">
            <a:spAutoFit/>
          </a:bodyPr>
          <a:lstStyle/>
          <a:p>
            <a:pPr algn="just"/>
            <a:r>
              <a:rPr lang="fr-FR" sz="1300" dirty="0">
                <a:solidFill>
                  <a:srgbClr val="3C3732"/>
                </a:solidFill>
                <a:latin typeface="Avenir LT Std 35 Light" panose="020B0402020203020204" pitchFamily="34" charset="0"/>
              </a:rPr>
              <a:t>Pour en savoir plus sur l’entretien de la végétation, rendez-vous en page 2. </a:t>
            </a:r>
          </a:p>
        </p:txBody>
      </p:sp>
      <p:pic>
        <p:nvPicPr>
          <p:cNvPr id="50" name="Image 49">
            <a:extLst>
              <a:ext uri="{FF2B5EF4-FFF2-40B4-BE49-F238E27FC236}">
                <a16:creationId xmlns:a16="http://schemas.microsoft.com/office/drawing/2014/main" id="{E41EB701-0E25-EF92-27CE-4C487DFB4E7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96858" y="9528996"/>
            <a:ext cx="1162817" cy="1162817"/>
          </a:xfrm>
          <a:prstGeom prst="rect">
            <a:avLst/>
          </a:prstGeom>
        </p:spPr>
      </p:pic>
      <p:grpSp>
        <p:nvGrpSpPr>
          <p:cNvPr id="2" name="Groupe 1">
            <a:extLst>
              <a:ext uri="{FF2B5EF4-FFF2-40B4-BE49-F238E27FC236}">
                <a16:creationId xmlns:a16="http://schemas.microsoft.com/office/drawing/2014/main" id="{24C1EEFA-713B-F696-95E7-DDB77B4006E1}"/>
              </a:ext>
            </a:extLst>
          </p:cNvPr>
          <p:cNvGrpSpPr/>
          <p:nvPr/>
        </p:nvGrpSpPr>
        <p:grpSpPr>
          <a:xfrm>
            <a:off x="-233487" y="-276811"/>
            <a:ext cx="6493346" cy="3142891"/>
            <a:chOff x="-1" y="0"/>
            <a:chExt cx="4204109" cy="2034861"/>
          </a:xfrm>
          <a:gradFill flip="none" rotWithShape="1">
            <a:gsLst>
              <a:gs pos="0">
                <a:srgbClr val="015147"/>
              </a:gs>
              <a:gs pos="100000">
                <a:srgbClr val="008056"/>
              </a:gs>
            </a:gsLst>
            <a:lin ang="10800000" scaled="1"/>
            <a:tileRect/>
          </a:gradFill>
        </p:grpSpPr>
        <p:sp>
          <p:nvSpPr>
            <p:cNvPr id="3" name="Forme libre 2">
              <a:extLst>
                <a:ext uri="{FF2B5EF4-FFF2-40B4-BE49-F238E27FC236}">
                  <a16:creationId xmlns:a16="http://schemas.microsoft.com/office/drawing/2014/main" id="{2CD356F9-3420-1A70-5EEE-A42370E76FE1}"/>
                </a:ext>
              </a:extLst>
            </p:cNvPr>
            <p:cNvSpPr/>
            <p:nvPr/>
          </p:nvSpPr>
          <p:spPr>
            <a:xfrm>
              <a:off x="-1" y="0"/>
              <a:ext cx="219797" cy="220019"/>
            </a:xfrm>
            <a:custGeom>
              <a:avLst/>
              <a:gdLst>
                <a:gd name="connsiteX0" fmla="*/ 109264 w 219797"/>
                <a:gd name="connsiteY0" fmla="*/ 0 h 220019"/>
                <a:gd name="connsiteX1" fmla="*/ 0 w 219797"/>
                <a:gd name="connsiteY1" fmla="*/ 109374 h 220019"/>
                <a:gd name="connsiteX2" fmla="*/ 0 w 219797"/>
                <a:gd name="connsiteY2" fmla="*/ 220019 h 220019"/>
                <a:gd name="connsiteX3" fmla="*/ 219798 w 219797"/>
                <a:gd name="connsiteY3" fmla="*/ 0 h 220019"/>
              </a:gdLst>
              <a:ahLst/>
              <a:cxnLst>
                <a:cxn ang="0">
                  <a:pos x="connsiteX0" y="connsiteY0"/>
                </a:cxn>
                <a:cxn ang="0">
                  <a:pos x="connsiteX1" y="connsiteY1"/>
                </a:cxn>
                <a:cxn ang="0">
                  <a:pos x="connsiteX2" y="connsiteY2"/>
                </a:cxn>
                <a:cxn ang="0">
                  <a:pos x="connsiteX3" y="connsiteY3"/>
                </a:cxn>
              </a:cxnLst>
              <a:rect l="l" t="t" r="r" b="b"/>
              <a:pathLst>
                <a:path w="219797" h="220019">
                  <a:moveTo>
                    <a:pt x="109264" y="0"/>
                  </a:moveTo>
                  <a:lnTo>
                    <a:pt x="0" y="109374"/>
                  </a:lnTo>
                  <a:lnTo>
                    <a:pt x="0" y="220019"/>
                  </a:lnTo>
                  <a:lnTo>
                    <a:pt x="219798" y="0"/>
                  </a:lnTo>
                  <a:close/>
                </a:path>
              </a:pathLst>
            </a:custGeom>
            <a:grpFill/>
            <a:ln w="12690" cap="flat">
              <a:noFill/>
              <a:prstDash val="solid"/>
              <a:miter/>
            </a:ln>
          </p:spPr>
          <p:txBody>
            <a:bodyPr rtlCol="0" anchor="ctr"/>
            <a:lstStyle/>
            <a:p>
              <a:endParaRPr lang="fr-FR"/>
            </a:p>
          </p:txBody>
        </p:sp>
        <p:sp>
          <p:nvSpPr>
            <p:cNvPr id="4" name="Forme libre 3">
              <a:extLst>
                <a:ext uri="{FF2B5EF4-FFF2-40B4-BE49-F238E27FC236}">
                  <a16:creationId xmlns:a16="http://schemas.microsoft.com/office/drawing/2014/main" id="{98B08545-F8C4-D9D9-F72E-55126F3B0813}"/>
                </a:ext>
              </a:extLst>
            </p:cNvPr>
            <p:cNvSpPr/>
            <p:nvPr/>
          </p:nvSpPr>
          <p:spPr>
            <a:xfrm>
              <a:off x="-1" y="0"/>
              <a:ext cx="442136" cy="442582"/>
            </a:xfrm>
            <a:custGeom>
              <a:avLst/>
              <a:gdLst>
                <a:gd name="connsiteX0" fmla="*/ 331603 w 442136"/>
                <a:gd name="connsiteY0" fmla="*/ 0 h 442582"/>
                <a:gd name="connsiteX1" fmla="*/ 0 w 442136"/>
                <a:gd name="connsiteY1" fmla="*/ 331937 h 442582"/>
                <a:gd name="connsiteX2" fmla="*/ 0 w 442136"/>
                <a:gd name="connsiteY2" fmla="*/ 442582 h 442582"/>
                <a:gd name="connsiteX3" fmla="*/ 442137 w 442136"/>
                <a:gd name="connsiteY3" fmla="*/ 0 h 442582"/>
              </a:gdLst>
              <a:ahLst/>
              <a:cxnLst>
                <a:cxn ang="0">
                  <a:pos x="connsiteX0" y="connsiteY0"/>
                </a:cxn>
                <a:cxn ang="0">
                  <a:pos x="connsiteX1" y="connsiteY1"/>
                </a:cxn>
                <a:cxn ang="0">
                  <a:pos x="connsiteX2" y="connsiteY2"/>
                </a:cxn>
                <a:cxn ang="0">
                  <a:pos x="connsiteX3" y="connsiteY3"/>
                </a:cxn>
              </a:cxnLst>
              <a:rect l="l" t="t" r="r" b="b"/>
              <a:pathLst>
                <a:path w="442136" h="442582">
                  <a:moveTo>
                    <a:pt x="331603" y="0"/>
                  </a:moveTo>
                  <a:lnTo>
                    <a:pt x="0" y="331937"/>
                  </a:lnTo>
                  <a:lnTo>
                    <a:pt x="0" y="442582"/>
                  </a:lnTo>
                  <a:lnTo>
                    <a:pt x="442137" y="0"/>
                  </a:lnTo>
                  <a:close/>
                </a:path>
              </a:pathLst>
            </a:custGeom>
            <a:grpFill/>
            <a:ln w="12690" cap="flat">
              <a:noFill/>
              <a:prstDash val="solid"/>
              <a:miter/>
            </a:ln>
          </p:spPr>
          <p:txBody>
            <a:bodyPr rtlCol="0" anchor="ctr"/>
            <a:lstStyle/>
            <a:p>
              <a:endParaRPr lang="fr-FR"/>
            </a:p>
          </p:txBody>
        </p:sp>
        <p:sp>
          <p:nvSpPr>
            <p:cNvPr id="5" name="Forme libre 4">
              <a:extLst>
                <a:ext uri="{FF2B5EF4-FFF2-40B4-BE49-F238E27FC236}">
                  <a16:creationId xmlns:a16="http://schemas.microsoft.com/office/drawing/2014/main" id="{90742D6C-F710-F117-1049-C268CB115FD7}"/>
                </a:ext>
              </a:extLst>
            </p:cNvPr>
            <p:cNvSpPr/>
            <p:nvPr/>
          </p:nvSpPr>
          <p:spPr>
            <a:xfrm>
              <a:off x="-1" y="0"/>
              <a:ext cx="664475" cy="665145"/>
            </a:xfrm>
            <a:custGeom>
              <a:avLst/>
              <a:gdLst>
                <a:gd name="connsiteX0" fmla="*/ 552671 w 664475"/>
                <a:gd name="connsiteY0" fmla="*/ 0 h 665145"/>
                <a:gd name="connsiteX1" fmla="*/ 0 w 664475"/>
                <a:gd name="connsiteY1" fmla="*/ 553228 h 665145"/>
                <a:gd name="connsiteX2" fmla="*/ 0 w 664475"/>
                <a:gd name="connsiteY2" fmla="*/ 665146 h 665145"/>
                <a:gd name="connsiteX3" fmla="*/ 664476 w 664475"/>
                <a:gd name="connsiteY3" fmla="*/ 0 h 665145"/>
              </a:gdLst>
              <a:ahLst/>
              <a:cxnLst>
                <a:cxn ang="0">
                  <a:pos x="connsiteX0" y="connsiteY0"/>
                </a:cxn>
                <a:cxn ang="0">
                  <a:pos x="connsiteX1" y="connsiteY1"/>
                </a:cxn>
                <a:cxn ang="0">
                  <a:pos x="connsiteX2" y="connsiteY2"/>
                </a:cxn>
                <a:cxn ang="0">
                  <a:pos x="connsiteX3" y="connsiteY3"/>
                </a:cxn>
              </a:cxnLst>
              <a:rect l="l" t="t" r="r" b="b"/>
              <a:pathLst>
                <a:path w="664475" h="665145">
                  <a:moveTo>
                    <a:pt x="552671" y="0"/>
                  </a:moveTo>
                  <a:lnTo>
                    <a:pt x="0" y="553228"/>
                  </a:lnTo>
                  <a:lnTo>
                    <a:pt x="0" y="665146"/>
                  </a:lnTo>
                  <a:lnTo>
                    <a:pt x="664476" y="0"/>
                  </a:lnTo>
                  <a:close/>
                </a:path>
              </a:pathLst>
            </a:custGeom>
            <a:grpFill/>
            <a:ln w="12690" cap="flat">
              <a:noFill/>
              <a:prstDash val="solid"/>
              <a:miter/>
            </a:ln>
          </p:spPr>
          <p:txBody>
            <a:bodyPr rtlCol="0" anchor="ctr"/>
            <a:lstStyle/>
            <a:p>
              <a:endParaRPr lang="fr-FR"/>
            </a:p>
          </p:txBody>
        </p:sp>
        <p:sp>
          <p:nvSpPr>
            <p:cNvPr id="6" name="Forme libre 5">
              <a:extLst>
                <a:ext uri="{FF2B5EF4-FFF2-40B4-BE49-F238E27FC236}">
                  <a16:creationId xmlns:a16="http://schemas.microsoft.com/office/drawing/2014/main" id="{977843B3-A759-9B80-63C6-A763ACBFA1C1}"/>
                </a:ext>
              </a:extLst>
            </p:cNvPr>
            <p:cNvSpPr/>
            <p:nvPr/>
          </p:nvSpPr>
          <p:spPr>
            <a:xfrm>
              <a:off x="-1" y="0"/>
              <a:ext cx="885543" cy="886436"/>
            </a:xfrm>
            <a:custGeom>
              <a:avLst/>
              <a:gdLst>
                <a:gd name="connsiteX0" fmla="*/ 775010 w 885543"/>
                <a:gd name="connsiteY0" fmla="*/ 0 h 886436"/>
                <a:gd name="connsiteX1" fmla="*/ 0 w 885543"/>
                <a:gd name="connsiteY1" fmla="*/ 775791 h 886436"/>
                <a:gd name="connsiteX2" fmla="*/ 0 w 885543"/>
                <a:gd name="connsiteY2" fmla="*/ 886437 h 886436"/>
                <a:gd name="connsiteX3" fmla="*/ 885544 w 885543"/>
                <a:gd name="connsiteY3" fmla="*/ 0 h 886436"/>
              </a:gdLst>
              <a:ahLst/>
              <a:cxnLst>
                <a:cxn ang="0">
                  <a:pos x="connsiteX0" y="connsiteY0"/>
                </a:cxn>
                <a:cxn ang="0">
                  <a:pos x="connsiteX1" y="connsiteY1"/>
                </a:cxn>
                <a:cxn ang="0">
                  <a:pos x="connsiteX2" y="connsiteY2"/>
                </a:cxn>
                <a:cxn ang="0">
                  <a:pos x="connsiteX3" y="connsiteY3"/>
                </a:cxn>
              </a:cxnLst>
              <a:rect l="l" t="t" r="r" b="b"/>
              <a:pathLst>
                <a:path w="885543" h="886436">
                  <a:moveTo>
                    <a:pt x="775010" y="0"/>
                  </a:moveTo>
                  <a:lnTo>
                    <a:pt x="0" y="775791"/>
                  </a:lnTo>
                  <a:lnTo>
                    <a:pt x="0" y="886437"/>
                  </a:lnTo>
                  <a:lnTo>
                    <a:pt x="885544" y="0"/>
                  </a:lnTo>
                  <a:close/>
                </a:path>
              </a:pathLst>
            </a:custGeom>
            <a:grpFill/>
            <a:ln w="12690" cap="flat">
              <a:noFill/>
              <a:prstDash val="solid"/>
              <a:miter/>
            </a:ln>
          </p:spPr>
          <p:txBody>
            <a:bodyPr rtlCol="0" anchor="ctr"/>
            <a:lstStyle/>
            <a:p>
              <a:endParaRPr lang="fr-FR"/>
            </a:p>
          </p:txBody>
        </p:sp>
        <p:sp>
          <p:nvSpPr>
            <p:cNvPr id="7" name="Forme libre 10">
              <a:extLst>
                <a:ext uri="{FF2B5EF4-FFF2-40B4-BE49-F238E27FC236}">
                  <a16:creationId xmlns:a16="http://schemas.microsoft.com/office/drawing/2014/main" id="{CB08728C-8675-C3CD-60F5-266A59F42C4E}"/>
                </a:ext>
              </a:extLst>
            </p:cNvPr>
            <p:cNvSpPr/>
            <p:nvPr/>
          </p:nvSpPr>
          <p:spPr>
            <a:xfrm>
              <a:off x="-1" y="8902"/>
              <a:ext cx="1079931" cy="1100097"/>
            </a:xfrm>
            <a:custGeom>
              <a:avLst/>
              <a:gdLst>
                <a:gd name="connsiteX0" fmla="*/ 0 w 1079931"/>
                <a:gd name="connsiteY0" fmla="*/ 989452 h 1100097"/>
                <a:gd name="connsiteX1" fmla="*/ 0 w 1079931"/>
                <a:gd name="connsiteY1" fmla="*/ 1100097 h 1100097"/>
                <a:gd name="connsiteX2" fmla="*/ 1079932 w 1079931"/>
                <a:gd name="connsiteY2" fmla="*/ 19077 h 1100097"/>
                <a:gd name="connsiteX3" fmla="*/ 988455 w 1079931"/>
                <a:gd name="connsiteY3" fmla="*/ 0 h 1100097"/>
              </a:gdLst>
              <a:ahLst/>
              <a:cxnLst>
                <a:cxn ang="0">
                  <a:pos x="connsiteX0" y="connsiteY0"/>
                </a:cxn>
                <a:cxn ang="0">
                  <a:pos x="connsiteX1" y="connsiteY1"/>
                </a:cxn>
                <a:cxn ang="0">
                  <a:pos x="connsiteX2" y="connsiteY2"/>
                </a:cxn>
                <a:cxn ang="0">
                  <a:pos x="connsiteX3" y="connsiteY3"/>
                </a:cxn>
              </a:cxnLst>
              <a:rect l="l" t="t" r="r" b="b"/>
              <a:pathLst>
                <a:path w="1079931" h="1100097">
                  <a:moveTo>
                    <a:pt x="0" y="989452"/>
                  </a:moveTo>
                  <a:lnTo>
                    <a:pt x="0" y="1100097"/>
                  </a:lnTo>
                  <a:lnTo>
                    <a:pt x="1079932" y="19077"/>
                  </a:lnTo>
                  <a:lnTo>
                    <a:pt x="988455" y="0"/>
                  </a:lnTo>
                  <a:close/>
                </a:path>
              </a:pathLst>
            </a:custGeom>
            <a:grpFill/>
            <a:ln w="12690" cap="flat">
              <a:noFill/>
              <a:prstDash val="solid"/>
              <a:miter/>
            </a:ln>
          </p:spPr>
          <p:txBody>
            <a:bodyPr rtlCol="0" anchor="ctr"/>
            <a:lstStyle/>
            <a:p>
              <a:endParaRPr lang="fr-FR"/>
            </a:p>
          </p:txBody>
        </p:sp>
        <p:sp>
          <p:nvSpPr>
            <p:cNvPr id="8" name="Forme libre 13">
              <a:extLst>
                <a:ext uri="{FF2B5EF4-FFF2-40B4-BE49-F238E27FC236}">
                  <a16:creationId xmlns:a16="http://schemas.microsoft.com/office/drawing/2014/main" id="{A0BC33C7-F7A1-F2DB-287B-3D40C6B346B1}"/>
                </a:ext>
              </a:extLst>
            </p:cNvPr>
            <p:cNvSpPr/>
            <p:nvPr/>
          </p:nvSpPr>
          <p:spPr>
            <a:xfrm>
              <a:off x="-1" y="47056"/>
              <a:ext cx="1265425" cy="1284506"/>
            </a:xfrm>
            <a:custGeom>
              <a:avLst/>
              <a:gdLst>
                <a:gd name="connsiteX0" fmla="*/ 0 w 1265425"/>
                <a:gd name="connsiteY0" fmla="*/ 1173861 h 1284506"/>
                <a:gd name="connsiteX1" fmla="*/ 0 w 1265425"/>
                <a:gd name="connsiteY1" fmla="*/ 1284507 h 1284506"/>
                <a:gd name="connsiteX2" fmla="*/ 1265426 w 1265425"/>
                <a:gd name="connsiteY2" fmla="*/ 17805 h 1284506"/>
                <a:gd name="connsiteX3" fmla="*/ 1172679 w 1265425"/>
                <a:gd name="connsiteY3" fmla="*/ 0 h 1284506"/>
              </a:gdLst>
              <a:ahLst/>
              <a:cxnLst>
                <a:cxn ang="0">
                  <a:pos x="connsiteX0" y="connsiteY0"/>
                </a:cxn>
                <a:cxn ang="0">
                  <a:pos x="connsiteX1" y="connsiteY1"/>
                </a:cxn>
                <a:cxn ang="0">
                  <a:pos x="connsiteX2" y="connsiteY2"/>
                </a:cxn>
                <a:cxn ang="0">
                  <a:pos x="connsiteX3" y="connsiteY3"/>
                </a:cxn>
              </a:cxnLst>
              <a:rect l="l" t="t" r="r" b="b"/>
              <a:pathLst>
                <a:path w="1265425" h="1284506">
                  <a:moveTo>
                    <a:pt x="0" y="1173861"/>
                  </a:moveTo>
                  <a:lnTo>
                    <a:pt x="0" y="1284507"/>
                  </a:lnTo>
                  <a:lnTo>
                    <a:pt x="1265426" y="17805"/>
                  </a:lnTo>
                  <a:lnTo>
                    <a:pt x="1172679" y="0"/>
                  </a:lnTo>
                  <a:close/>
                </a:path>
              </a:pathLst>
            </a:custGeom>
            <a:grpFill/>
            <a:ln w="12690" cap="flat">
              <a:noFill/>
              <a:prstDash val="solid"/>
              <a:miter/>
            </a:ln>
          </p:spPr>
          <p:txBody>
            <a:bodyPr rtlCol="0" anchor="ctr"/>
            <a:lstStyle/>
            <a:p>
              <a:endParaRPr lang="fr-FR"/>
            </a:p>
          </p:txBody>
        </p:sp>
        <p:sp>
          <p:nvSpPr>
            <p:cNvPr id="9" name="Forme libre 14">
              <a:extLst>
                <a:ext uri="{FF2B5EF4-FFF2-40B4-BE49-F238E27FC236}">
                  <a16:creationId xmlns:a16="http://schemas.microsoft.com/office/drawing/2014/main" id="{D4F97731-7EC6-3390-0B92-7F07F34FB1BF}"/>
                </a:ext>
              </a:extLst>
            </p:cNvPr>
            <p:cNvSpPr/>
            <p:nvPr/>
          </p:nvSpPr>
          <p:spPr>
            <a:xfrm>
              <a:off x="-1" y="83938"/>
              <a:ext cx="1449649" cy="1470187"/>
            </a:xfrm>
            <a:custGeom>
              <a:avLst/>
              <a:gdLst>
                <a:gd name="connsiteX0" fmla="*/ 0 w 1449649"/>
                <a:gd name="connsiteY0" fmla="*/ 1358270 h 1470187"/>
                <a:gd name="connsiteX1" fmla="*/ 0 w 1449649"/>
                <a:gd name="connsiteY1" fmla="*/ 1470188 h 1470187"/>
                <a:gd name="connsiteX2" fmla="*/ 1449650 w 1449649"/>
                <a:gd name="connsiteY2" fmla="*/ 19077 h 1470187"/>
                <a:gd name="connsiteX3" fmla="*/ 1356902 w 1449649"/>
                <a:gd name="connsiteY3" fmla="*/ 0 h 1470187"/>
              </a:gdLst>
              <a:ahLst/>
              <a:cxnLst>
                <a:cxn ang="0">
                  <a:pos x="connsiteX0" y="connsiteY0"/>
                </a:cxn>
                <a:cxn ang="0">
                  <a:pos x="connsiteX1" y="connsiteY1"/>
                </a:cxn>
                <a:cxn ang="0">
                  <a:pos x="connsiteX2" y="connsiteY2"/>
                </a:cxn>
                <a:cxn ang="0">
                  <a:pos x="connsiteX3" y="connsiteY3"/>
                </a:cxn>
              </a:cxnLst>
              <a:rect l="l" t="t" r="r" b="b"/>
              <a:pathLst>
                <a:path w="1449649" h="1470187">
                  <a:moveTo>
                    <a:pt x="0" y="1358270"/>
                  </a:moveTo>
                  <a:lnTo>
                    <a:pt x="0" y="1470188"/>
                  </a:lnTo>
                  <a:lnTo>
                    <a:pt x="1449650" y="19077"/>
                  </a:lnTo>
                  <a:lnTo>
                    <a:pt x="1356902" y="0"/>
                  </a:lnTo>
                  <a:close/>
                </a:path>
              </a:pathLst>
            </a:custGeom>
            <a:grpFill/>
            <a:ln w="12690" cap="flat">
              <a:noFill/>
              <a:prstDash val="solid"/>
              <a:miter/>
            </a:ln>
          </p:spPr>
          <p:txBody>
            <a:bodyPr rtlCol="0" anchor="ctr"/>
            <a:lstStyle/>
            <a:p>
              <a:endParaRPr lang="fr-FR"/>
            </a:p>
          </p:txBody>
        </p:sp>
        <p:sp>
          <p:nvSpPr>
            <p:cNvPr id="10" name="Forme libre 15">
              <a:extLst>
                <a:ext uri="{FF2B5EF4-FFF2-40B4-BE49-F238E27FC236}">
                  <a16:creationId xmlns:a16="http://schemas.microsoft.com/office/drawing/2014/main" id="{757E1D29-BCE8-AFE6-1765-087EBEDDDF87}"/>
                </a:ext>
              </a:extLst>
            </p:cNvPr>
            <p:cNvSpPr/>
            <p:nvPr/>
          </p:nvSpPr>
          <p:spPr>
            <a:xfrm>
              <a:off x="-1" y="122091"/>
              <a:ext cx="1633873" cy="1654597"/>
            </a:xfrm>
            <a:custGeom>
              <a:avLst/>
              <a:gdLst>
                <a:gd name="connsiteX0" fmla="*/ 0 w 1633873"/>
                <a:gd name="connsiteY0" fmla="*/ 1542680 h 1654597"/>
                <a:gd name="connsiteX1" fmla="*/ 0 w 1633873"/>
                <a:gd name="connsiteY1" fmla="*/ 1654597 h 1654597"/>
                <a:gd name="connsiteX2" fmla="*/ 1633873 w 1633873"/>
                <a:gd name="connsiteY2" fmla="*/ 17805 h 1654597"/>
                <a:gd name="connsiteX3" fmla="*/ 1542397 w 1633873"/>
                <a:gd name="connsiteY3" fmla="*/ 0 h 1654597"/>
              </a:gdLst>
              <a:ahLst/>
              <a:cxnLst>
                <a:cxn ang="0">
                  <a:pos x="connsiteX0" y="connsiteY0"/>
                </a:cxn>
                <a:cxn ang="0">
                  <a:pos x="connsiteX1" y="connsiteY1"/>
                </a:cxn>
                <a:cxn ang="0">
                  <a:pos x="connsiteX2" y="connsiteY2"/>
                </a:cxn>
                <a:cxn ang="0">
                  <a:pos x="connsiteX3" y="connsiteY3"/>
                </a:cxn>
              </a:cxnLst>
              <a:rect l="l" t="t" r="r" b="b"/>
              <a:pathLst>
                <a:path w="1633873" h="1654597">
                  <a:moveTo>
                    <a:pt x="0" y="1542680"/>
                  </a:moveTo>
                  <a:lnTo>
                    <a:pt x="0" y="1654597"/>
                  </a:lnTo>
                  <a:lnTo>
                    <a:pt x="1633873" y="17805"/>
                  </a:lnTo>
                  <a:lnTo>
                    <a:pt x="1542397" y="0"/>
                  </a:lnTo>
                  <a:close/>
                </a:path>
              </a:pathLst>
            </a:custGeom>
            <a:grpFill/>
            <a:ln w="12690" cap="flat">
              <a:noFill/>
              <a:prstDash val="solid"/>
              <a:miter/>
            </a:ln>
          </p:spPr>
          <p:txBody>
            <a:bodyPr rtlCol="0" anchor="ctr"/>
            <a:lstStyle/>
            <a:p>
              <a:endParaRPr lang="fr-FR"/>
            </a:p>
          </p:txBody>
        </p:sp>
        <p:sp>
          <p:nvSpPr>
            <p:cNvPr id="11" name="Forme libre 16">
              <a:extLst>
                <a:ext uri="{FF2B5EF4-FFF2-40B4-BE49-F238E27FC236}">
                  <a16:creationId xmlns:a16="http://schemas.microsoft.com/office/drawing/2014/main" id="{9AD73ED4-A0BC-5321-D709-647E5A6B3B65}"/>
                </a:ext>
              </a:extLst>
            </p:cNvPr>
            <p:cNvSpPr/>
            <p:nvPr/>
          </p:nvSpPr>
          <p:spPr>
            <a:xfrm>
              <a:off x="-1" y="158973"/>
              <a:ext cx="1819367" cy="1839006"/>
            </a:xfrm>
            <a:custGeom>
              <a:avLst/>
              <a:gdLst>
                <a:gd name="connsiteX0" fmla="*/ 0 w 1819367"/>
                <a:gd name="connsiteY0" fmla="*/ 1728361 h 1839006"/>
                <a:gd name="connsiteX1" fmla="*/ 0 w 1819367"/>
                <a:gd name="connsiteY1" fmla="*/ 1839007 h 1839006"/>
                <a:gd name="connsiteX2" fmla="*/ 1819367 w 1819367"/>
                <a:gd name="connsiteY2" fmla="*/ 19077 h 1839006"/>
                <a:gd name="connsiteX3" fmla="*/ 1726620 w 1819367"/>
                <a:gd name="connsiteY3" fmla="*/ 0 h 1839006"/>
              </a:gdLst>
              <a:ahLst/>
              <a:cxnLst>
                <a:cxn ang="0">
                  <a:pos x="connsiteX0" y="connsiteY0"/>
                </a:cxn>
                <a:cxn ang="0">
                  <a:pos x="connsiteX1" y="connsiteY1"/>
                </a:cxn>
                <a:cxn ang="0">
                  <a:pos x="connsiteX2" y="connsiteY2"/>
                </a:cxn>
                <a:cxn ang="0">
                  <a:pos x="connsiteX3" y="connsiteY3"/>
                </a:cxn>
              </a:cxnLst>
              <a:rect l="l" t="t" r="r" b="b"/>
              <a:pathLst>
                <a:path w="1819367" h="1839006">
                  <a:moveTo>
                    <a:pt x="0" y="1728361"/>
                  </a:moveTo>
                  <a:lnTo>
                    <a:pt x="0" y="1839007"/>
                  </a:lnTo>
                  <a:lnTo>
                    <a:pt x="1819367" y="19077"/>
                  </a:lnTo>
                  <a:lnTo>
                    <a:pt x="1726620" y="0"/>
                  </a:lnTo>
                  <a:close/>
                </a:path>
              </a:pathLst>
            </a:custGeom>
            <a:grpFill/>
            <a:ln w="12690" cap="flat">
              <a:noFill/>
              <a:prstDash val="solid"/>
              <a:miter/>
            </a:ln>
          </p:spPr>
          <p:txBody>
            <a:bodyPr rtlCol="0" anchor="ctr"/>
            <a:lstStyle/>
            <a:p>
              <a:endParaRPr lang="fr-FR"/>
            </a:p>
          </p:txBody>
        </p:sp>
        <p:sp>
          <p:nvSpPr>
            <p:cNvPr id="12" name="Forme libre 17">
              <a:extLst>
                <a:ext uri="{FF2B5EF4-FFF2-40B4-BE49-F238E27FC236}">
                  <a16:creationId xmlns:a16="http://schemas.microsoft.com/office/drawing/2014/main" id="{2682119F-A861-F9BD-975D-031C00279DE3}"/>
                </a:ext>
              </a:extLst>
            </p:cNvPr>
            <p:cNvSpPr/>
            <p:nvPr/>
          </p:nvSpPr>
          <p:spPr>
            <a:xfrm>
              <a:off x="73688" y="197127"/>
              <a:ext cx="1929901" cy="1837734"/>
            </a:xfrm>
            <a:custGeom>
              <a:avLst/>
              <a:gdLst>
                <a:gd name="connsiteX0" fmla="*/ 0 w 1929901"/>
                <a:gd name="connsiteY0" fmla="*/ 1837735 h 1837734"/>
                <a:gd name="connsiteX1" fmla="*/ 146108 w 1929901"/>
                <a:gd name="connsiteY1" fmla="*/ 1803397 h 1837734"/>
                <a:gd name="connsiteX2" fmla="*/ 1929901 w 1929901"/>
                <a:gd name="connsiteY2" fmla="*/ 17805 h 1837734"/>
                <a:gd name="connsiteX3" fmla="*/ 1837154 w 1929901"/>
                <a:gd name="connsiteY3" fmla="*/ 0 h 1837734"/>
              </a:gdLst>
              <a:ahLst/>
              <a:cxnLst>
                <a:cxn ang="0">
                  <a:pos x="connsiteX0" y="connsiteY0"/>
                </a:cxn>
                <a:cxn ang="0">
                  <a:pos x="connsiteX1" y="connsiteY1"/>
                </a:cxn>
                <a:cxn ang="0">
                  <a:pos x="connsiteX2" y="connsiteY2"/>
                </a:cxn>
                <a:cxn ang="0">
                  <a:pos x="connsiteX3" y="connsiteY3"/>
                </a:cxn>
              </a:cxnLst>
              <a:rect l="l" t="t" r="r" b="b"/>
              <a:pathLst>
                <a:path w="1929901" h="1837734">
                  <a:moveTo>
                    <a:pt x="0" y="1837735"/>
                  </a:moveTo>
                  <a:lnTo>
                    <a:pt x="146108" y="1803397"/>
                  </a:lnTo>
                  <a:lnTo>
                    <a:pt x="1929901" y="17805"/>
                  </a:lnTo>
                  <a:lnTo>
                    <a:pt x="1837154" y="0"/>
                  </a:lnTo>
                  <a:close/>
                </a:path>
              </a:pathLst>
            </a:custGeom>
            <a:grpFill/>
            <a:ln w="12690" cap="flat">
              <a:noFill/>
              <a:prstDash val="solid"/>
              <a:miter/>
            </a:ln>
          </p:spPr>
          <p:txBody>
            <a:bodyPr rtlCol="0" anchor="ctr"/>
            <a:lstStyle/>
            <a:p>
              <a:endParaRPr lang="fr-FR"/>
            </a:p>
          </p:txBody>
        </p:sp>
        <p:sp>
          <p:nvSpPr>
            <p:cNvPr id="13" name="Forme libre 18">
              <a:extLst>
                <a:ext uri="{FF2B5EF4-FFF2-40B4-BE49-F238E27FC236}">
                  <a16:creationId xmlns:a16="http://schemas.microsoft.com/office/drawing/2014/main" id="{D3FD4E79-8AD1-E395-706D-9C34D6724E16}"/>
                </a:ext>
              </a:extLst>
            </p:cNvPr>
            <p:cNvSpPr/>
            <p:nvPr/>
          </p:nvSpPr>
          <p:spPr>
            <a:xfrm>
              <a:off x="365905" y="234009"/>
              <a:ext cx="1821908" cy="1730904"/>
            </a:xfrm>
            <a:custGeom>
              <a:avLst/>
              <a:gdLst>
                <a:gd name="connsiteX0" fmla="*/ 0 w 1821908"/>
                <a:gd name="connsiteY0" fmla="*/ 1730905 h 1730904"/>
                <a:gd name="connsiteX1" fmla="*/ 146108 w 1821908"/>
                <a:gd name="connsiteY1" fmla="*/ 1695294 h 1730904"/>
                <a:gd name="connsiteX2" fmla="*/ 1821908 w 1821908"/>
                <a:gd name="connsiteY2" fmla="*/ 19077 h 1730904"/>
                <a:gd name="connsiteX3" fmla="*/ 1730432 w 1821908"/>
                <a:gd name="connsiteY3" fmla="*/ 0 h 1730904"/>
              </a:gdLst>
              <a:ahLst/>
              <a:cxnLst>
                <a:cxn ang="0">
                  <a:pos x="connsiteX0" y="connsiteY0"/>
                </a:cxn>
                <a:cxn ang="0">
                  <a:pos x="connsiteX1" y="connsiteY1"/>
                </a:cxn>
                <a:cxn ang="0">
                  <a:pos x="connsiteX2" y="connsiteY2"/>
                </a:cxn>
                <a:cxn ang="0">
                  <a:pos x="connsiteX3" y="connsiteY3"/>
                </a:cxn>
              </a:cxnLst>
              <a:rect l="l" t="t" r="r" b="b"/>
              <a:pathLst>
                <a:path w="1821908" h="1730904">
                  <a:moveTo>
                    <a:pt x="0" y="1730905"/>
                  </a:moveTo>
                  <a:lnTo>
                    <a:pt x="146108" y="1695294"/>
                  </a:lnTo>
                  <a:lnTo>
                    <a:pt x="1821908" y="19077"/>
                  </a:lnTo>
                  <a:lnTo>
                    <a:pt x="1730432" y="0"/>
                  </a:lnTo>
                  <a:close/>
                </a:path>
              </a:pathLst>
            </a:custGeom>
            <a:grpFill/>
            <a:ln w="12690" cap="flat">
              <a:noFill/>
              <a:prstDash val="solid"/>
              <a:miter/>
            </a:ln>
          </p:spPr>
          <p:txBody>
            <a:bodyPr rtlCol="0" anchor="ctr"/>
            <a:lstStyle/>
            <a:p>
              <a:endParaRPr lang="fr-FR"/>
            </a:p>
          </p:txBody>
        </p:sp>
        <p:sp>
          <p:nvSpPr>
            <p:cNvPr id="14" name="Forme libre 19">
              <a:extLst>
                <a:ext uri="{FF2B5EF4-FFF2-40B4-BE49-F238E27FC236}">
                  <a16:creationId xmlns:a16="http://schemas.microsoft.com/office/drawing/2014/main" id="{0D42FD37-4905-A8E3-5A38-8A69C3D837CB}"/>
                </a:ext>
              </a:extLst>
            </p:cNvPr>
            <p:cNvSpPr/>
            <p:nvPr/>
          </p:nvSpPr>
          <p:spPr>
            <a:xfrm>
              <a:off x="658122" y="270890"/>
              <a:ext cx="1713915" cy="1624074"/>
            </a:xfrm>
            <a:custGeom>
              <a:avLst/>
              <a:gdLst>
                <a:gd name="connsiteX0" fmla="*/ 0 w 1713915"/>
                <a:gd name="connsiteY0" fmla="*/ 1624074 h 1624074"/>
                <a:gd name="connsiteX1" fmla="*/ 146108 w 1713915"/>
                <a:gd name="connsiteY1" fmla="*/ 1588464 h 1624074"/>
                <a:gd name="connsiteX2" fmla="*/ 1713915 w 1713915"/>
                <a:gd name="connsiteY2" fmla="*/ 19077 h 1624074"/>
                <a:gd name="connsiteX3" fmla="*/ 1622439 w 1713915"/>
                <a:gd name="connsiteY3" fmla="*/ 0 h 1624074"/>
              </a:gdLst>
              <a:ahLst/>
              <a:cxnLst>
                <a:cxn ang="0">
                  <a:pos x="connsiteX0" y="connsiteY0"/>
                </a:cxn>
                <a:cxn ang="0">
                  <a:pos x="connsiteX1" y="connsiteY1"/>
                </a:cxn>
                <a:cxn ang="0">
                  <a:pos x="connsiteX2" y="connsiteY2"/>
                </a:cxn>
                <a:cxn ang="0">
                  <a:pos x="connsiteX3" y="connsiteY3"/>
                </a:cxn>
              </a:cxnLst>
              <a:rect l="l" t="t" r="r" b="b"/>
              <a:pathLst>
                <a:path w="1713915" h="1624074">
                  <a:moveTo>
                    <a:pt x="0" y="1624074"/>
                  </a:moveTo>
                  <a:lnTo>
                    <a:pt x="146108" y="1588464"/>
                  </a:lnTo>
                  <a:lnTo>
                    <a:pt x="1713915" y="19077"/>
                  </a:lnTo>
                  <a:lnTo>
                    <a:pt x="1622439" y="0"/>
                  </a:lnTo>
                  <a:close/>
                </a:path>
              </a:pathLst>
            </a:custGeom>
            <a:grpFill/>
            <a:ln w="12690" cap="flat">
              <a:noFill/>
              <a:prstDash val="solid"/>
              <a:miter/>
            </a:ln>
          </p:spPr>
          <p:txBody>
            <a:bodyPr rtlCol="0" anchor="ctr"/>
            <a:lstStyle/>
            <a:p>
              <a:endParaRPr lang="fr-FR"/>
            </a:p>
          </p:txBody>
        </p:sp>
        <p:sp>
          <p:nvSpPr>
            <p:cNvPr id="15" name="Forme libre 20">
              <a:extLst>
                <a:ext uri="{FF2B5EF4-FFF2-40B4-BE49-F238E27FC236}">
                  <a16:creationId xmlns:a16="http://schemas.microsoft.com/office/drawing/2014/main" id="{D1C80CAE-AEF8-885A-1176-FF179A4DC577}"/>
                </a:ext>
              </a:extLst>
            </p:cNvPr>
            <p:cNvSpPr/>
            <p:nvPr/>
          </p:nvSpPr>
          <p:spPr>
            <a:xfrm>
              <a:off x="950338" y="309044"/>
              <a:ext cx="1607192" cy="1515972"/>
            </a:xfrm>
            <a:custGeom>
              <a:avLst/>
              <a:gdLst>
                <a:gd name="connsiteX0" fmla="*/ 0 w 1607192"/>
                <a:gd name="connsiteY0" fmla="*/ 1515972 h 1515972"/>
                <a:gd name="connsiteX1" fmla="*/ 146108 w 1607192"/>
                <a:gd name="connsiteY1" fmla="*/ 1480362 h 1515972"/>
                <a:gd name="connsiteX2" fmla="*/ 1607192 w 1607192"/>
                <a:gd name="connsiteY2" fmla="*/ 19077 h 1515972"/>
                <a:gd name="connsiteX3" fmla="*/ 1514445 w 1607192"/>
                <a:gd name="connsiteY3" fmla="*/ 0 h 1515972"/>
              </a:gdLst>
              <a:ahLst/>
              <a:cxnLst>
                <a:cxn ang="0">
                  <a:pos x="connsiteX0" y="connsiteY0"/>
                </a:cxn>
                <a:cxn ang="0">
                  <a:pos x="connsiteX1" y="connsiteY1"/>
                </a:cxn>
                <a:cxn ang="0">
                  <a:pos x="connsiteX2" y="connsiteY2"/>
                </a:cxn>
                <a:cxn ang="0">
                  <a:pos x="connsiteX3" y="connsiteY3"/>
                </a:cxn>
              </a:cxnLst>
              <a:rect l="l" t="t" r="r" b="b"/>
              <a:pathLst>
                <a:path w="1607192" h="1515972">
                  <a:moveTo>
                    <a:pt x="0" y="1515972"/>
                  </a:moveTo>
                  <a:lnTo>
                    <a:pt x="146108" y="1480362"/>
                  </a:lnTo>
                  <a:lnTo>
                    <a:pt x="1607192" y="19077"/>
                  </a:lnTo>
                  <a:lnTo>
                    <a:pt x="1514445" y="0"/>
                  </a:lnTo>
                  <a:close/>
                </a:path>
              </a:pathLst>
            </a:custGeom>
            <a:grpFill/>
            <a:ln w="12690" cap="flat">
              <a:noFill/>
              <a:prstDash val="solid"/>
              <a:miter/>
            </a:ln>
          </p:spPr>
          <p:txBody>
            <a:bodyPr rtlCol="0" anchor="ctr"/>
            <a:lstStyle/>
            <a:p>
              <a:endParaRPr lang="fr-FR"/>
            </a:p>
          </p:txBody>
        </p:sp>
        <p:sp>
          <p:nvSpPr>
            <p:cNvPr id="16" name="Forme libre 21">
              <a:extLst>
                <a:ext uri="{FF2B5EF4-FFF2-40B4-BE49-F238E27FC236}">
                  <a16:creationId xmlns:a16="http://schemas.microsoft.com/office/drawing/2014/main" id="{08DA3897-E8C5-3D61-35E2-CF4B8C3E34DE}"/>
                </a:ext>
              </a:extLst>
            </p:cNvPr>
            <p:cNvSpPr/>
            <p:nvPr/>
          </p:nvSpPr>
          <p:spPr>
            <a:xfrm>
              <a:off x="1242555" y="345926"/>
              <a:ext cx="1499199" cy="1407870"/>
            </a:xfrm>
            <a:custGeom>
              <a:avLst/>
              <a:gdLst>
                <a:gd name="connsiteX0" fmla="*/ 0 w 1499199"/>
                <a:gd name="connsiteY0" fmla="*/ 1407870 h 1407870"/>
                <a:gd name="connsiteX1" fmla="*/ 146108 w 1499199"/>
                <a:gd name="connsiteY1" fmla="*/ 1373532 h 1407870"/>
                <a:gd name="connsiteX2" fmla="*/ 1499199 w 1499199"/>
                <a:gd name="connsiteY2" fmla="*/ 19077 h 1407870"/>
                <a:gd name="connsiteX3" fmla="*/ 1406452 w 1499199"/>
                <a:gd name="connsiteY3" fmla="*/ 0 h 1407870"/>
              </a:gdLst>
              <a:ahLst/>
              <a:cxnLst>
                <a:cxn ang="0">
                  <a:pos x="connsiteX0" y="connsiteY0"/>
                </a:cxn>
                <a:cxn ang="0">
                  <a:pos x="connsiteX1" y="connsiteY1"/>
                </a:cxn>
                <a:cxn ang="0">
                  <a:pos x="connsiteX2" y="connsiteY2"/>
                </a:cxn>
                <a:cxn ang="0">
                  <a:pos x="connsiteX3" y="connsiteY3"/>
                </a:cxn>
              </a:cxnLst>
              <a:rect l="l" t="t" r="r" b="b"/>
              <a:pathLst>
                <a:path w="1499199" h="1407870">
                  <a:moveTo>
                    <a:pt x="0" y="1407870"/>
                  </a:moveTo>
                  <a:lnTo>
                    <a:pt x="146108" y="1373532"/>
                  </a:lnTo>
                  <a:lnTo>
                    <a:pt x="1499199" y="19077"/>
                  </a:lnTo>
                  <a:lnTo>
                    <a:pt x="1406452" y="0"/>
                  </a:lnTo>
                  <a:close/>
                </a:path>
              </a:pathLst>
            </a:custGeom>
            <a:grpFill/>
            <a:ln w="12690" cap="flat">
              <a:noFill/>
              <a:prstDash val="solid"/>
              <a:miter/>
            </a:ln>
          </p:spPr>
          <p:txBody>
            <a:bodyPr rtlCol="0" anchor="ctr"/>
            <a:lstStyle/>
            <a:p>
              <a:endParaRPr lang="fr-FR"/>
            </a:p>
          </p:txBody>
        </p:sp>
        <p:sp>
          <p:nvSpPr>
            <p:cNvPr id="17" name="Forme libre 22">
              <a:extLst>
                <a:ext uri="{FF2B5EF4-FFF2-40B4-BE49-F238E27FC236}">
                  <a16:creationId xmlns:a16="http://schemas.microsoft.com/office/drawing/2014/main" id="{2439152B-D7F0-5A58-FB00-131A3777D6E5}"/>
                </a:ext>
              </a:extLst>
            </p:cNvPr>
            <p:cNvSpPr/>
            <p:nvPr/>
          </p:nvSpPr>
          <p:spPr>
            <a:xfrm>
              <a:off x="1534772" y="384080"/>
              <a:ext cx="1391206" cy="1299768"/>
            </a:xfrm>
            <a:custGeom>
              <a:avLst/>
              <a:gdLst>
                <a:gd name="connsiteX0" fmla="*/ 0 w 1391206"/>
                <a:gd name="connsiteY0" fmla="*/ 1299768 h 1299768"/>
                <a:gd name="connsiteX1" fmla="*/ 146108 w 1391206"/>
                <a:gd name="connsiteY1" fmla="*/ 1265430 h 1299768"/>
                <a:gd name="connsiteX2" fmla="*/ 1391206 w 1391206"/>
                <a:gd name="connsiteY2" fmla="*/ 19077 h 1299768"/>
                <a:gd name="connsiteX3" fmla="*/ 1299730 w 1391206"/>
                <a:gd name="connsiteY3" fmla="*/ 0 h 1299768"/>
              </a:gdLst>
              <a:ahLst/>
              <a:cxnLst>
                <a:cxn ang="0">
                  <a:pos x="connsiteX0" y="connsiteY0"/>
                </a:cxn>
                <a:cxn ang="0">
                  <a:pos x="connsiteX1" y="connsiteY1"/>
                </a:cxn>
                <a:cxn ang="0">
                  <a:pos x="connsiteX2" y="connsiteY2"/>
                </a:cxn>
                <a:cxn ang="0">
                  <a:pos x="connsiteX3" y="connsiteY3"/>
                </a:cxn>
              </a:cxnLst>
              <a:rect l="l" t="t" r="r" b="b"/>
              <a:pathLst>
                <a:path w="1391206" h="1299768">
                  <a:moveTo>
                    <a:pt x="0" y="1299768"/>
                  </a:moveTo>
                  <a:lnTo>
                    <a:pt x="146108" y="1265430"/>
                  </a:lnTo>
                  <a:lnTo>
                    <a:pt x="1391206" y="19077"/>
                  </a:lnTo>
                  <a:lnTo>
                    <a:pt x="1299730" y="0"/>
                  </a:lnTo>
                  <a:close/>
                </a:path>
              </a:pathLst>
            </a:custGeom>
            <a:grpFill/>
            <a:ln w="12690" cap="flat">
              <a:noFill/>
              <a:prstDash val="solid"/>
              <a:miter/>
            </a:ln>
          </p:spPr>
          <p:txBody>
            <a:bodyPr rtlCol="0" anchor="ctr"/>
            <a:lstStyle/>
            <a:p>
              <a:endParaRPr lang="fr-FR"/>
            </a:p>
          </p:txBody>
        </p:sp>
        <p:sp>
          <p:nvSpPr>
            <p:cNvPr id="18" name="Forme libre 24">
              <a:extLst>
                <a:ext uri="{FF2B5EF4-FFF2-40B4-BE49-F238E27FC236}">
                  <a16:creationId xmlns:a16="http://schemas.microsoft.com/office/drawing/2014/main" id="{024EF6D2-098A-D2D3-5A4E-A13847125A19}"/>
                </a:ext>
              </a:extLst>
            </p:cNvPr>
            <p:cNvSpPr/>
            <p:nvPr/>
          </p:nvSpPr>
          <p:spPr>
            <a:xfrm>
              <a:off x="1826989" y="420962"/>
              <a:ext cx="1284483" cy="1192937"/>
            </a:xfrm>
            <a:custGeom>
              <a:avLst/>
              <a:gdLst>
                <a:gd name="connsiteX0" fmla="*/ 0 w 1284483"/>
                <a:gd name="connsiteY0" fmla="*/ 1192938 h 1192937"/>
                <a:gd name="connsiteX1" fmla="*/ 146108 w 1284483"/>
                <a:gd name="connsiteY1" fmla="*/ 1157328 h 1192937"/>
                <a:gd name="connsiteX2" fmla="*/ 1284483 w 1284483"/>
                <a:gd name="connsiteY2" fmla="*/ 19077 h 1192937"/>
                <a:gd name="connsiteX3" fmla="*/ 1191736 w 1284483"/>
                <a:gd name="connsiteY3" fmla="*/ 0 h 1192937"/>
              </a:gdLst>
              <a:ahLst/>
              <a:cxnLst>
                <a:cxn ang="0">
                  <a:pos x="connsiteX0" y="connsiteY0"/>
                </a:cxn>
                <a:cxn ang="0">
                  <a:pos x="connsiteX1" y="connsiteY1"/>
                </a:cxn>
                <a:cxn ang="0">
                  <a:pos x="connsiteX2" y="connsiteY2"/>
                </a:cxn>
                <a:cxn ang="0">
                  <a:pos x="connsiteX3" y="connsiteY3"/>
                </a:cxn>
              </a:cxnLst>
              <a:rect l="l" t="t" r="r" b="b"/>
              <a:pathLst>
                <a:path w="1284483" h="1192937">
                  <a:moveTo>
                    <a:pt x="0" y="1192938"/>
                  </a:moveTo>
                  <a:lnTo>
                    <a:pt x="146108" y="1157328"/>
                  </a:lnTo>
                  <a:lnTo>
                    <a:pt x="1284483" y="19077"/>
                  </a:lnTo>
                  <a:lnTo>
                    <a:pt x="1191736" y="0"/>
                  </a:lnTo>
                  <a:close/>
                </a:path>
              </a:pathLst>
            </a:custGeom>
            <a:grpFill/>
            <a:ln w="12690" cap="flat">
              <a:noFill/>
              <a:prstDash val="solid"/>
              <a:miter/>
            </a:ln>
          </p:spPr>
          <p:txBody>
            <a:bodyPr rtlCol="0" anchor="ctr"/>
            <a:lstStyle/>
            <a:p>
              <a:endParaRPr lang="fr-FR"/>
            </a:p>
          </p:txBody>
        </p:sp>
        <p:sp>
          <p:nvSpPr>
            <p:cNvPr id="19" name="Forme libre 25">
              <a:extLst>
                <a:ext uri="{FF2B5EF4-FFF2-40B4-BE49-F238E27FC236}">
                  <a16:creationId xmlns:a16="http://schemas.microsoft.com/office/drawing/2014/main" id="{41AB7640-E967-15B1-758A-0CA9DB141C27}"/>
                </a:ext>
              </a:extLst>
            </p:cNvPr>
            <p:cNvSpPr/>
            <p:nvPr/>
          </p:nvSpPr>
          <p:spPr>
            <a:xfrm>
              <a:off x="2119206" y="459115"/>
              <a:ext cx="1176490" cy="1084835"/>
            </a:xfrm>
            <a:custGeom>
              <a:avLst/>
              <a:gdLst>
                <a:gd name="connsiteX0" fmla="*/ 0 w 1176490"/>
                <a:gd name="connsiteY0" fmla="*/ 1084836 h 1084835"/>
                <a:gd name="connsiteX1" fmla="*/ 146108 w 1176490"/>
                <a:gd name="connsiteY1" fmla="*/ 1049226 h 1084835"/>
                <a:gd name="connsiteX2" fmla="*/ 1176490 w 1176490"/>
                <a:gd name="connsiteY2" fmla="*/ 17805 h 1084835"/>
                <a:gd name="connsiteX3" fmla="*/ 1083743 w 1176490"/>
                <a:gd name="connsiteY3" fmla="*/ 0 h 1084835"/>
              </a:gdLst>
              <a:ahLst/>
              <a:cxnLst>
                <a:cxn ang="0">
                  <a:pos x="connsiteX0" y="connsiteY0"/>
                </a:cxn>
                <a:cxn ang="0">
                  <a:pos x="connsiteX1" y="connsiteY1"/>
                </a:cxn>
                <a:cxn ang="0">
                  <a:pos x="connsiteX2" y="connsiteY2"/>
                </a:cxn>
                <a:cxn ang="0">
                  <a:pos x="connsiteX3" y="connsiteY3"/>
                </a:cxn>
              </a:cxnLst>
              <a:rect l="l" t="t" r="r" b="b"/>
              <a:pathLst>
                <a:path w="1176490" h="1084835">
                  <a:moveTo>
                    <a:pt x="0" y="1084836"/>
                  </a:moveTo>
                  <a:lnTo>
                    <a:pt x="146108" y="1049226"/>
                  </a:lnTo>
                  <a:lnTo>
                    <a:pt x="1176490" y="17805"/>
                  </a:lnTo>
                  <a:lnTo>
                    <a:pt x="1083743" y="0"/>
                  </a:lnTo>
                  <a:close/>
                </a:path>
              </a:pathLst>
            </a:custGeom>
            <a:grpFill/>
            <a:ln w="12690" cap="flat">
              <a:noFill/>
              <a:prstDash val="solid"/>
              <a:miter/>
            </a:ln>
          </p:spPr>
          <p:txBody>
            <a:bodyPr rtlCol="0" anchor="ctr"/>
            <a:lstStyle/>
            <a:p>
              <a:endParaRPr lang="fr-FR"/>
            </a:p>
          </p:txBody>
        </p:sp>
        <p:sp>
          <p:nvSpPr>
            <p:cNvPr id="20" name="Forme libre 26">
              <a:extLst>
                <a:ext uri="{FF2B5EF4-FFF2-40B4-BE49-F238E27FC236}">
                  <a16:creationId xmlns:a16="http://schemas.microsoft.com/office/drawing/2014/main" id="{19DB7FA9-30FE-8711-C532-D6BD01F61EB1}"/>
                </a:ext>
              </a:extLst>
            </p:cNvPr>
            <p:cNvSpPr/>
            <p:nvPr/>
          </p:nvSpPr>
          <p:spPr>
            <a:xfrm>
              <a:off x="2411422" y="495997"/>
              <a:ext cx="1068496" cy="978005"/>
            </a:xfrm>
            <a:custGeom>
              <a:avLst/>
              <a:gdLst>
                <a:gd name="connsiteX0" fmla="*/ 0 w 1068496"/>
                <a:gd name="connsiteY0" fmla="*/ 978006 h 978005"/>
                <a:gd name="connsiteX1" fmla="*/ 146108 w 1068496"/>
                <a:gd name="connsiteY1" fmla="*/ 942395 h 978005"/>
                <a:gd name="connsiteX2" fmla="*/ 1068497 w 1068496"/>
                <a:gd name="connsiteY2" fmla="*/ 19077 h 978005"/>
                <a:gd name="connsiteX3" fmla="*/ 977021 w 1068496"/>
                <a:gd name="connsiteY3" fmla="*/ 0 h 978005"/>
              </a:gdLst>
              <a:ahLst/>
              <a:cxnLst>
                <a:cxn ang="0">
                  <a:pos x="connsiteX0" y="connsiteY0"/>
                </a:cxn>
                <a:cxn ang="0">
                  <a:pos x="connsiteX1" y="connsiteY1"/>
                </a:cxn>
                <a:cxn ang="0">
                  <a:pos x="connsiteX2" y="connsiteY2"/>
                </a:cxn>
                <a:cxn ang="0">
                  <a:pos x="connsiteX3" y="connsiteY3"/>
                </a:cxn>
              </a:cxnLst>
              <a:rect l="l" t="t" r="r" b="b"/>
              <a:pathLst>
                <a:path w="1068496" h="978005">
                  <a:moveTo>
                    <a:pt x="0" y="978006"/>
                  </a:moveTo>
                  <a:lnTo>
                    <a:pt x="146108" y="942395"/>
                  </a:lnTo>
                  <a:lnTo>
                    <a:pt x="1068497" y="19077"/>
                  </a:lnTo>
                  <a:lnTo>
                    <a:pt x="977021" y="0"/>
                  </a:lnTo>
                  <a:close/>
                </a:path>
              </a:pathLst>
            </a:custGeom>
            <a:grpFill/>
            <a:ln w="12690" cap="flat">
              <a:noFill/>
              <a:prstDash val="solid"/>
              <a:miter/>
            </a:ln>
          </p:spPr>
          <p:txBody>
            <a:bodyPr rtlCol="0" anchor="ctr"/>
            <a:lstStyle/>
            <a:p>
              <a:endParaRPr lang="fr-FR"/>
            </a:p>
          </p:txBody>
        </p:sp>
        <p:sp>
          <p:nvSpPr>
            <p:cNvPr id="21" name="Forme libre 28">
              <a:extLst>
                <a:ext uri="{FF2B5EF4-FFF2-40B4-BE49-F238E27FC236}">
                  <a16:creationId xmlns:a16="http://schemas.microsoft.com/office/drawing/2014/main" id="{A4F67488-4805-2F03-4D6D-61C78CB72C04}"/>
                </a:ext>
              </a:extLst>
            </p:cNvPr>
            <p:cNvSpPr/>
            <p:nvPr/>
          </p:nvSpPr>
          <p:spPr>
            <a:xfrm>
              <a:off x="2703639" y="534151"/>
              <a:ext cx="961774" cy="868631"/>
            </a:xfrm>
            <a:custGeom>
              <a:avLst/>
              <a:gdLst>
                <a:gd name="connsiteX0" fmla="*/ 0 w 961774"/>
                <a:gd name="connsiteY0" fmla="*/ 868632 h 868631"/>
                <a:gd name="connsiteX1" fmla="*/ 146108 w 961774"/>
                <a:gd name="connsiteY1" fmla="*/ 834293 h 868631"/>
                <a:gd name="connsiteX2" fmla="*/ 961774 w 961774"/>
                <a:gd name="connsiteY2" fmla="*/ 17805 h 868631"/>
                <a:gd name="connsiteX3" fmla="*/ 869028 w 961774"/>
                <a:gd name="connsiteY3" fmla="*/ 0 h 868631"/>
              </a:gdLst>
              <a:ahLst/>
              <a:cxnLst>
                <a:cxn ang="0">
                  <a:pos x="connsiteX0" y="connsiteY0"/>
                </a:cxn>
                <a:cxn ang="0">
                  <a:pos x="connsiteX1" y="connsiteY1"/>
                </a:cxn>
                <a:cxn ang="0">
                  <a:pos x="connsiteX2" y="connsiteY2"/>
                </a:cxn>
                <a:cxn ang="0">
                  <a:pos x="connsiteX3" y="connsiteY3"/>
                </a:cxn>
              </a:cxnLst>
              <a:rect l="l" t="t" r="r" b="b"/>
              <a:pathLst>
                <a:path w="961774" h="868631">
                  <a:moveTo>
                    <a:pt x="0" y="868632"/>
                  </a:moveTo>
                  <a:lnTo>
                    <a:pt x="146108" y="834293"/>
                  </a:lnTo>
                  <a:lnTo>
                    <a:pt x="961774" y="17805"/>
                  </a:lnTo>
                  <a:lnTo>
                    <a:pt x="869028" y="0"/>
                  </a:lnTo>
                  <a:close/>
                </a:path>
              </a:pathLst>
            </a:custGeom>
            <a:grpFill/>
            <a:ln w="12690" cap="flat">
              <a:noFill/>
              <a:prstDash val="solid"/>
              <a:miter/>
            </a:ln>
          </p:spPr>
          <p:txBody>
            <a:bodyPr rtlCol="0" anchor="ctr"/>
            <a:lstStyle/>
            <a:p>
              <a:endParaRPr lang="fr-FR"/>
            </a:p>
          </p:txBody>
        </p:sp>
        <p:sp>
          <p:nvSpPr>
            <p:cNvPr id="22" name="Forme libre 29">
              <a:extLst>
                <a:ext uri="{FF2B5EF4-FFF2-40B4-BE49-F238E27FC236}">
                  <a16:creationId xmlns:a16="http://schemas.microsoft.com/office/drawing/2014/main" id="{4273DBA2-FF71-8A81-E214-6D14FD9FDC74}"/>
                </a:ext>
              </a:extLst>
            </p:cNvPr>
            <p:cNvSpPr/>
            <p:nvPr/>
          </p:nvSpPr>
          <p:spPr>
            <a:xfrm>
              <a:off x="2995856" y="571033"/>
              <a:ext cx="853781" cy="761801"/>
            </a:xfrm>
            <a:custGeom>
              <a:avLst/>
              <a:gdLst>
                <a:gd name="connsiteX0" fmla="*/ 0 w 853781"/>
                <a:gd name="connsiteY0" fmla="*/ 761802 h 761801"/>
                <a:gd name="connsiteX1" fmla="*/ 146108 w 853781"/>
                <a:gd name="connsiteY1" fmla="*/ 726191 h 761801"/>
                <a:gd name="connsiteX2" fmla="*/ 853781 w 853781"/>
                <a:gd name="connsiteY2" fmla="*/ 19077 h 761801"/>
                <a:gd name="connsiteX3" fmla="*/ 761034 w 853781"/>
                <a:gd name="connsiteY3" fmla="*/ 0 h 761801"/>
              </a:gdLst>
              <a:ahLst/>
              <a:cxnLst>
                <a:cxn ang="0">
                  <a:pos x="connsiteX0" y="connsiteY0"/>
                </a:cxn>
                <a:cxn ang="0">
                  <a:pos x="connsiteX1" y="connsiteY1"/>
                </a:cxn>
                <a:cxn ang="0">
                  <a:pos x="connsiteX2" y="connsiteY2"/>
                </a:cxn>
                <a:cxn ang="0">
                  <a:pos x="connsiteX3" y="connsiteY3"/>
                </a:cxn>
              </a:cxnLst>
              <a:rect l="l" t="t" r="r" b="b"/>
              <a:pathLst>
                <a:path w="853781" h="761801">
                  <a:moveTo>
                    <a:pt x="0" y="761802"/>
                  </a:moveTo>
                  <a:lnTo>
                    <a:pt x="146108" y="726191"/>
                  </a:lnTo>
                  <a:lnTo>
                    <a:pt x="853781" y="19077"/>
                  </a:lnTo>
                  <a:lnTo>
                    <a:pt x="761034" y="0"/>
                  </a:lnTo>
                  <a:close/>
                </a:path>
              </a:pathLst>
            </a:custGeom>
            <a:grpFill/>
            <a:ln w="12690" cap="flat">
              <a:noFill/>
              <a:prstDash val="solid"/>
              <a:miter/>
            </a:ln>
          </p:spPr>
          <p:txBody>
            <a:bodyPr rtlCol="0" anchor="ctr"/>
            <a:lstStyle/>
            <a:p>
              <a:endParaRPr lang="fr-FR"/>
            </a:p>
          </p:txBody>
        </p:sp>
        <p:sp>
          <p:nvSpPr>
            <p:cNvPr id="23" name="Forme libre 30">
              <a:extLst>
                <a:ext uri="{FF2B5EF4-FFF2-40B4-BE49-F238E27FC236}">
                  <a16:creationId xmlns:a16="http://schemas.microsoft.com/office/drawing/2014/main" id="{C18D17C3-4EC7-8F37-58B4-9CE6F28E3A7B}"/>
                </a:ext>
              </a:extLst>
            </p:cNvPr>
            <p:cNvSpPr/>
            <p:nvPr/>
          </p:nvSpPr>
          <p:spPr>
            <a:xfrm>
              <a:off x="3288073" y="609186"/>
              <a:ext cx="745788" cy="653699"/>
            </a:xfrm>
            <a:custGeom>
              <a:avLst/>
              <a:gdLst>
                <a:gd name="connsiteX0" fmla="*/ 0 w 745788"/>
                <a:gd name="connsiteY0" fmla="*/ 653699 h 653699"/>
                <a:gd name="connsiteX1" fmla="*/ 146108 w 745788"/>
                <a:gd name="connsiteY1" fmla="*/ 618089 h 653699"/>
                <a:gd name="connsiteX2" fmla="*/ 745788 w 745788"/>
                <a:gd name="connsiteY2" fmla="*/ 17805 h 653699"/>
                <a:gd name="connsiteX3" fmla="*/ 654312 w 745788"/>
                <a:gd name="connsiteY3" fmla="*/ 0 h 653699"/>
              </a:gdLst>
              <a:ahLst/>
              <a:cxnLst>
                <a:cxn ang="0">
                  <a:pos x="connsiteX0" y="connsiteY0"/>
                </a:cxn>
                <a:cxn ang="0">
                  <a:pos x="connsiteX1" y="connsiteY1"/>
                </a:cxn>
                <a:cxn ang="0">
                  <a:pos x="connsiteX2" y="connsiteY2"/>
                </a:cxn>
                <a:cxn ang="0">
                  <a:pos x="connsiteX3" y="connsiteY3"/>
                </a:cxn>
              </a:cxnLst>
              <a:rect l="l" t="t" r="r" b="b"/>
              <a:pathLst>
                <a:path w="745788" h="653699">
                  <a:moveTo>
                    <a:pt x="0" y="653699"/>
                  </a:moveTo>
                  <a:lnTo>
                    <a:pt x="146108" y="618089"/>
                  </a:lnTo>
                  <a:lnTo>
                    <a:pt x="745788" y="17805"/>
                  </a:lnTo>
                  <a:lnTo>
                    <a:pt x="654312" y="0"/>
                  </a:lnTo>
                  <a:close/>
                </a:path>
              </a:pathLst>
            </a:custGeom>
            <a:grpFill/>
            <a:ln w="12690" cap="flat">
              <a:noFill/>
              <a:prstDash val="solid"/>
              <a:miter/>
            </a:ln>
          </p:spPr>
          <p:txBody>
            <a:bodyPr rtlCol="0" anchor="ctr"/>
            <a:lstStyle/>
            <a:p>
              <a:endParaRPr lang="fr-FR"/>
            </a:p>
          </p:txBody>
        </p:sp>
        <p:sp>
          <p:nvSpPr>
            <p:cNvPr id="24" name="Forme libre 33">
              <a:extLst>
                <a:ext uri="{FF2B5EF4-FFF2-40B4-BE49-F238E27FC236}">
                  <a16:creationId xmlns:a16="http://schemas.microsoft.com/office/drawing/2014/main" id="{9D95C814-BDD9-CC3C-F6F7-6F1E53B29F56}"/>
                </a:ext>
              </a:extLst>
            </p:cNvPr>
            <p:cNvSpPr/>
            <p:nvPr/>
          </p:nvSpPr>
          <p:spPr>
            <a:xfrm>
              <a:off x="3580289" y="646068"/>
              <a:ext cx="623819" cy="546869"/>
            </a:xfrm>
            <a:custGeom>
              <a:avLst/>
              <a:gdLst>
                <a:gd name="connsiteX0" fmla="*/ 0 w 623819"/>
                <a:gd name="connsiteY0" fmla="*/ 546869 h 546869"/>
                <a:gd name="connsiteX1" fmla="*/ 146108 w 623819"/>
                <a:gd name="connsiteY1" fmla="*/ 511259 h 546869"/>
                <a:gd name="connsiteX2" fmla="*/ 623819 w 623819"/>
                <a:gd name="connsiteY2" fmla="*/ 34338 h 546869"/>
                <a:gd name="connsiteX3" fmla="*/ 623819 w 623819"/>
                <a:gd name="connsiteY3" fmla="*/ 15261 h 546869"/>
                <a:gd name="connsiteX4" fmla="*/ 546318 w 623819"/>
                <a:gd name="connsiteY4" fmla="*/ 0 h 54686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623819" h="546869">
                  <a:moveTo>
                    <a:pt x="0" y="546869"/>
                  </a:moveTo>
                  <a:lnTo>
                    <a:pt x="146108" y="511259"/>
                  </a:lnTo>
                  <a:lnTo>
                    <a:pt x="623819" y="34338"/>
                  </a:lnTo>
                  <a:lnTo>
                    <a:pt x="623819" y="15261"/>
                  </a:lnTo>
                  <a:lnTo>
                    <a:pt x="546318" y="0"/>
                  </a:lnTo>
                  <a:close/>
                </a:path>
              </a:pathLst>
            </a:custGeom>
            <a:grpFill/>
            <a:ln w="12690" cap="flat">
              <a:noFill/>
              <a:prstDash val="solid"/>
              <a:miter/>
            </a:ln>
          </p:spPr>
          <p:txBody>
            <a:bodyPr rtlCol="0" anchor="ctr"/>
            <a:lstStyle/>
            <a:p>
              <a:endParaRPr lang="fr-FR"/>
            </a:p>
          </p:txBody>
        </p:sp>
        <p:sp>
          <p:nvSpPr>
            <p:cNvPr id="25" name="Forme libre 34">
              <a:extLst>
                <a:ext uri="{FF2B5EF4-FFF2-40B4-BE49-F238E27FC236}">
                  <a16:creationId xmlns:a16="http://schemas.microsoft.com/office/drawing/2014/main" id="{6FE8F271-8EEF-1500-FD3E-0E1564675382}"/>
                </a:ext>
              </a:extLst>
            </p:cNvPr>
            <p:cNvSpPr/>
            <p:nvPr/>
          </p:nvSpPr>
          <p:spPr>
            <a:xfrm>
              <a:off x="3872506" y="791052"/>
              <a:ext cx="331602" cy="330665"/>
            </a:xfrm>
            <a:custGeom>
              <a:avLst/>
              <a:gdLst>
                <a:gd name="connsiteX0" fmla="*/ 0 w 331602"/>
                <a:gd name="connsiteY0" fmla="*/ 330665 h 330665"/>
                <a:gd name="connsiteX1" fmla="*/ 146108 w 331602"/>
                <a:gd name="connsiteY1" fmla="*/ 296327 h 330665"/>
                <a:gd name="connsiteX2" fmla="*/ 331603 w 331602"/>
                <a:gd name="connsiteY2" fmla="*/ 110646 h 330665"/>
                <a:gd name="connsiteX3" fmla="*/ 331603 w 331602"/>
                <a:gd name="connsiteY3" fmla="*/ 0 h 330665"/>
              </a:gdLst>
              <a:ahLst/>
              <a:cxnLst>
                <a:cxn ang="0">
                  <a:pos x="connsiteX0" y="connsiteY0"/>
                </a:cxn>
                <a:cxn ang="0">
                  <a:pos x="connsiteX1" y="connsiteY1"/>
                </a:cxn>
                <a:cxn ang="0">
                  <a:pos x="connsiteX2" y="connsiteY2"/>
                </a:cxn>
                <a:cxn ang="0">
                  <a:pos x="connsiteX3" y="connsiteY3"/>
                </a:cxn>
              </a:cxnLst>
              <a:rect l="l" t="t" r="r" b="b"/>
              <a:pathLst>
                <a:path w="331602" h="330665">
                  <a:moveTo>
                    <a:pt x="0" y="330665"/>
                  </a:moveTo>
                  <a:lnTo>
                    <a:pt x="146108" y="296327"/>
                  </a:lnTo>
                  <a:lnTo>
                    <a:pt x="331603" y="110646"/>
                  </a:lnTo>
                  <a:lnTo>
                    <a:pt x="331603" y="0"/>
                  </a:lnTo>
                  <a:close/>
                </a:path>
              </a:pathLst>
            </a:custGeom>
            <a:grpFill/>
            <a:ln w="12690" cap="flat">
              <a:noFill/>
              <a:prstDash val="solid"/>
              <a:miter/>
            </a:ln>
          </p:spPr>
          <p:txBody>
            <a:bodyPr rtlCol="0" anchor="ctr"/>
            <a:lstStyle/>
            <a:p>
              <a:endParaRPr lang="fr-FR"/>
            </a:p>
          </p:txBody>
        </p:sp>
        <p:sp>
          <p:nvSpPr>
            <p:cNvPr id="26" name="Forme libre 35">
              <a:extLst>
                <a:ext uri="{FF2B5EF4-FFF2-40B4-BE49-F238E27FC236}">
                  <a16:creationId xmlns:a16="http://schemas.microsoft.com/office/drawing/2014/main" id="{97379E6F-E917-2131-C8BF-FC4A09EC268D}"/>
                </a:ext>
              </a:extLst>
            </p:cNvPr>
            <p:cNvSpPr/>
            <p:nvPr/>
          </p:nvSpPr>
          <p:spPr>
            <a:xfrm>
              <a:off x="4164723" y="1013615"/>
              <a:ext cx="39385" cy="38153"/>
            </a:xfrm>
            <a:custGeom>
              <a:avLst/>
              <a:gdLst>
                <a:gd name="connsiteX0" fmla="*/ 0 w 39385"/>
                <a:gd name="connsiteY0" fmla="*/ 38154 h 38153"/>
                <a:gd name="connsiteX1" fmla="*/ 39386 w 39385"/>
                <a:gd name="connsiteY1" fmla="*/ 29251 h 38153"/>
                <a:gd name="connsiteX2" fmla="*/ 39386 w 39385"/>
                <a:gd name="connsiteY2" fmla="*/ 0 h 38153"/>
              </a:gdLst>
              <a:ahLst/>
              <a:cxnLst>
                <a:cxn ang="0">
                  <a:pos x="connsiteX0" y="connsiteY0"/>
                </a:cxn>
                <a:cxn ang="0">
                  <a:pos x="connsiteX1" y="connsiteY1"/>
                </a:cxn>
                <a:cxn ang="0">
                  <a:pos x="connsiteX2" y="connsiteY2"/>
                </a:cxn>
              </a:cxnLst>
              <a:rect l="l" t="t" r="r" b="b"/>
              <a:pathLst>
                <a:path w="39385" h="38153">
                  <a:moveTo>
                    <a:pt x="0" y="38154"/>
                  </a:moveTo>
                  <a:lnTo>
                    <a:pt x="39386" y="29251"/>
                  </a:lnTo>
                  <a:lnTo>
                    <a:pt x="39386" y="0"/>
                  </a:lnTo>
                  <a:close/>
                </a:path>
              </a:pathLst>
            </a:custGeom>
            <a:grpFill/>
            <a:ln w="12690" cap="flat">
              <a:noFill/>
              <a:prstDash val="solid"/>
              <a:miter/>
            </a:ln>
          </p:spPr>
          <p:txBody>
            <a:bodyPr rtlCol="0" anchor="ctr"/>
            <a:lstStyle/>
            <a:p>
              <a:endParaRPr lang="fr-FR"/>
            </a:p>
          </p:txBody>
        </p:sp>
      </p:grpSp>
      <p:pic>
        <p:nvPicPr>
          <p:cNvPr id="27" name="Image 26" descr="Une image contenant symbole, Graphique&#10;&#10;Description générée automatiquement">
            <a:extLst>
              <a:ext uri="{FF2B5EF4-FFF2-40B4-BE49-F238E27FC236}">
                <a16:creationId xmlns:a16="http://schemas.microsoft.com/office/drawing/2014/main" id="{2633B20A-D22F-E120-529E-8590DE64CA7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459747" y="707394"/>
            <a:ext cx="715551" cy="728670"/>
          </a:xfrm>
          <a:prstGeom prst="rect">
            <a:avLst/>
          </a:prstGeom>
        </p:spPr>
      </p:pic>
    </p:spTree>
    <p:extLst>
      <p:ext uri="{BB962C8B-B14F-4D97-AF65-F5344CB8AC3E}">
        <p14:creationId xmlns:p14="http://schemas.microsoft.com/office/powerpoint/2010/main" val="1089058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ZoneTexte 3">
            <a:extLst>
              <a:ext uri="{FF2B5EF4-FFF2-40B4-BE49-F238E27FC236}">
                <a16:creationId xmlns:a16="http://schemas.microsoft.com/office/drawing/2014/main" id="{3CBEA65B-7EC5-9E13-382B-E5C767B43F89}"/>
              </a:ext>
            </a:extLst>
          </p:cNvPr>
          <p:cNvSpPr txBox="1"/>
          <p:nvPr/>
        </p:nvSpPr>
        <p:spPr>
          <a:xfrm>
            <a:off x="531181" y="1693749"/>
            <a:ext cx="3104274" cy="2123658"/>
          </a:xfrm>
          <a:prstGeom prst="rect">
            <a:avLst/>
          </a:prstGeom>
          <a:noFill/>
        </p:spPr>
        <p:txBody>
          <a:bodyPr wrap="square" rtlCol="0">
            <a:spAutoFit/>
          </a:bodyPr>
          <a:lstStyle/>
          <a:p>
            <a:pPr algn="just"/>
            <a:r>
              <a:rPr lang="fr-FR" sz="1100" dirty="0">
                <a:solidFill>
                  <a:srgbClr val="3C3732"/>
                </a:solidFill>
                <a:latin typeface="Avenir LT Std 35 Light" panose="020B0402020203020204" pitchFamily="34" charset="0"/>
              </a:rPr>
              <a:t>La maîtrise de la végétation des voies ferrées et de leurs abords est indispensable pour </a:t>
            </a:r>
            <a:r>
              <a:rPr lang="fr-FR" sz="1100" b="1" dirty="0">
                <a:latin typeface="Avenir LT Std 35 Light" panose="020B0402020203020204" pitchFamily="34" charset="0"/>
              </a:rPr>
              <a:t>fiabiliser les circulations ferroviaires en assurant la sécurité des riverains, des voyageurs et des agents SNCF </a:t>
            </a:r>
            <a:r>
              <a:rPr lang="fr-FR" sz="1100" dirty="0">
                <a:solidFill>
                  <a:srgbClr val="3C3732"/>
                </a:solidFill>
                <a:latin typeface="Avenir LT Std 35 Light" panose="020B0402020203020204" pitchFamily="34" charset="0"/>
              </a:rPr>
              <a:t>face aux risques de chutes d’arbres ou de branches, de présence abondante de feuilles sur les rails (patinage des trains, mauvais fonctionnement de la détection des trains), de feux de broussaille, de collisions avec la faune sauvage, de détériorations des câbles d’alimentation électrique des trains…</a:t>
            </a:r>
          </a:p>
        </p:txBody>
      </p:sp>
      <p:sp>
        <p:nvSpPr>
          <p:cNvPr id="5" name="ZoneTexte 4">
            <a:extLst>
              <a:ext uri="{FF2B5EF4-FFF2-40B4-BE49-F238E27FC236}">
                <a16:creationId xmlns:a16="http://schemas.microsoft.com/office/drawing/2014/main" id="{A1D81E37-8080-C35F-5BC1-B0D5C6CA754C}"/>
              </a:ext>
            </a:extLst>
          </p:cNvPr>
          <p:cNvSpPr txBox="1"/>
          <p:nvPr/>
        </p:nvSpPr>
        <p:spPr>
          <a:xfrm>
            <a:off x="531180" y="1388750"/>
            <a:ext cx="3104275" cy="292388"/>
          </a:xfrm>
          <a:prstGeom prst="rect">
            <a:avLst/>
          </a:prstGeom>
          <a:noFill/>
        </p:spPr>
        <p:txBody>
          <a:bodyPr wrap="square" rtlCol="0">
            <a:spAutoFit/>
          </a:bodyPr>
          <a:lstStyle/>
          <a:p>
            <a:pPr algn="just"/>
            <a:r>
              <a:rPr lang="fr-FR" sz="1300" dirty="0">
                <a:solidFill>
                  <a:srgbClr val="015147"/>
                </a:solidFill>
                <a:latin typeface="Avenir LT Std 65 Medium" panose="020B0803020203020204" pitchFamily="34" charset="0"/>
              </a:rPr>
              <a:t>Pourquoi entretenir la végétation  ?</a:t>
            </a:r>
          </a:p>
        </p:txBody>
      </p:sp>
      <p:sp>
        <p:nvSpPr>
          <p:cNvPr id="6" name="ZoneTexte 5">
            <a:extLst>
              <a:ext uri="{FF2B5EF4-FFF2-40B4-BE49-F238E27FC236}">
                <a16:creationId xmlns:a16="http://schemas.microsoft.com/office/drawing/2014/main" id="{0A874012-B25D-64C9-CEEB-F6DF2D5BDE49}"/>
              </a:ext>
            </a:extLst>
          </p:cNvPr>
          <p:cNvSpPr txBox="1"/>
          <p:nvPr/>
        </p:nvSpPr>
        <p:spPr>
          <a:xfrm>
            <a:off x="3783097" y="6335535"/>
            <a:ext cx="3172446" cy="292388"/>
          </a:xfrm>
          <a:prstGeom prst="rect">
            <a:avLst/>
          </a:prstGeom>
          <a:noFill/>
        </p:spPr>
        <p:txBody>
          <a:bodyPr wrap="square" rtlCol="0">
            <a:spAutoFit/>
          </a:bodyPr>
          <a:lstStyle/>
          <a:p>
            <a:pPr algn="just"/>
            <a:r>
              <a:rPr lang="fr-FR" sz="1300" dirty="0">
                <a:solidFill>
                  <a:srgbClr val="015147"/>
                </a:solidFill>
                <a:latin typeface="Avenir LT Std 65 Medium" panose="020B0803020203020204" pitchFamily="34" charset="0"/>
              </a:rPr>
              <a:t>Quelles nuisances pour les riverains ?</a:t>
            </a:r>
          </a:p>
        </p:txBody>
      </p:sp>
      <p:sp>
        <p:nvSpPr>
          <p:cNvPr id="7" name="ZoneTexte 6">
            <a:extLst>
              <a:ext uri="{FF2B5EF4-FFF2-40B4-BE49-F238E27FC236}">
                <a16:creationId xmlns:a16="http://schemas.microsoft.com/office/drawing/2014/main" id="{FB2D35DC-F734-6909-69CE-A8DC161630D6}"/>
              </a:ext>
            </a:extLst>
          </p:cNvPr>
          <p:cNvSpPr txBox="1"/>
          <p:nvPr/>
        </p:nvSpPr>
        <p:spPr>
          <a:xfrm>
            <a:off x="3783097" y="6622330"/>
            <a:ext cx="3242116" cy="2923877"/>
          </a:xfrm>
          <a:prstGeom prst="rect">
            <a:avLst/>
          </a:prstGeom>
          <a:noFill/>
          <a:effectLst/>
        </p:spPr>
        <p:txBody>
          <a:bodyPr wrap="square" rtlCol="0">
            <a:spAutoFit/>
          </a:bodyPr>
          <a:lstStyle/>
          <a:p>
            <a:pPr algn="just">
              <a:spcAft>
                <a:spcPts val="1800"/>
              </a:spcAft>
            </a:pPr>
            <a:r>
              <a:rPr lang="fr-FR" sz="1100" dirty="0">
                <a:solidFill>
                  <a:srgbClr val="3C3732"/>
                </a:solidFill>
                <a:latin typeface="Avenir LT Std 35 Light" panose="020B0402020203020204" pitchFamily="34" charset="0"/>
              </a:rPr>
              <a:t>Les opérations d’entretien sont source de nuisances sonores temporaires au passage des équipes. De manière générale, </a:t>
            </a:r>
            <a:r>
              <a:rPr lang="fr-FR" sz="1100" b="1" dirty="0">
                <a:latin typeface="Avenir LT Std 35 Light" panose="020B0402020203020204" pitchFamily="34" charset="0"/>
              </a:rPr>
              <a:t>la présence de végétation le long des voies n’atténue pas le bruit des trains</a:t>
            </a:r>
            <a:r>
              <a:rPr lang="fr-FR" sz="1100" dirty="0">
                <a:solidFill>
                  <a:srgbClr val="3C3732"/>
                </a:solidFill>
                <a:latin typeface="Avenir LT Std 35 Light" panose="020B0402020203020204" pitchFamily="34" charset="0"/>
              </a:rPr>
              <a:t>, comme le démontrent les études acoustiques.</a:t>
            </a:r>
          </a:p>
          <a:p>
            <a:pPr algn="just">
              <a:spcAft>
                <a:spcPts val="1800"/>
              </a:spcAft>
            </a:pPr>
            <a:r>
              <a:rPr lang="fr-FR" sz="1100" dirty="0">
                <a:solidFill>
                  <a:srgbClr val="3C3732"/>
                </a:solidFill>
                <a:latin typeface="Avenir LT Std 35 Light" panose="020B0402020203020204" pitchFamily="34" charset="0"/>
              </a:rPr>
              <a:t>SNCF Réseau est conscient des avantages visuels de la présence d’un écran végétal mais une végétation trop abondante peut compromettre la sécurité des voyageurs et des riverains.</a:t>
            </a:r>
          </a:p>
          <a:p>
            <a:pPr algn="just">
              <a:spcAft>
                <a:spcPts val="1800"/>
              </a:spcAft>
            </a:pPr>
            <a:r>
              <a:rPr lang="fr-FR" sz="1100" dirty="0">
                <a:solidFill>
                  <a:srgbClr val="3C3732"/>
                </a:solidFill>
                <a:latin typeface="Avenir LT Std 35 Light" panose="020B0402020203020204" pitchFamily="34" charset="0"/>
              </a:rPr>
              <a:t>Un entretien régulier de la végétation permet également de limiter la présence de nuisibles susceptibles d’occasionner des dégâts dans les propriétés.</a:t>
            </a:r>
          </a:p>
        </p:txBody>
      </p:sp>
      <p:pic>
        <p:nvPicPr>
          <p:cNvPr id="8" name="Image 7">
            <a:extLst>
              <a:ext uri="{FF2B5EF4-FFF2-40B4-BE49-F238E27FC236}">
                <a16:creationId xmlns:a16="http://schemas.microsoft.com/office/drawing/2014/main" id="{F90A7DF5-166E-5983-7C62-D7FCC0C61E64}"/>
              </a:ext>
            </a:extLst>
          </p:cNvPr>
          <p:cNvPicPr>
            <a:picLocks noChangeAspect="1"/>
          </p:cNvPicPr>
          <p:nvPr/>
        </p:nvPicPr>
        <p:blipFill>
          <a:blip r:embed="rId2"/>
          <a:stretch>
            <a:fillRect/>
          </a:stretch>
        </p:blipFill>
        <p:spPr>
          <a:xfrm>
            <a:off x="447803" y="3764483"/>
            <a:ext cx="6375305" cy="2317574"/>
          </a:xfrm>
          <a:prstGeom prst="rect">
            <a:avLst/>
          </a:prstGeom>
        </p:spPr>
      </p:pic>
      <p:sp>
        <p:nvSpPr>
          <p:cNvPr id="9" name="ZoneTexte 8">
            <a:extLst>
              <a:ext uri="{FF2B5EF4-FFF2-40B4-BE49-F238E27FC236}">
                <a16:creationId xmlns:a16="http://schemas.microsoft.com/office/drawing/2014/main" id="{A6EDCE83-83C7-8D03-61AF-96F93F00CBB2}"/>
              </a:ext>
            </a:extLst>
          </p:cNvPr>
          <p:cNvSpPr txBox="1"/>
          <p:nvPr/>
        </p:nvSpPr>
        <p:spPr>
          <a:xfrm>
            <a:off x="4095246" y="1392715"/>
            <a:ext cx="2617817" cy="2123658"/>
          </a:xfrm>
          <a:prstGeom prst="rect">
            <a:avLst/>
          </a:prstGeom>
          <a:solidFill>
            <a:srgbClr val="015147"/>
          </a:solidFill>
        </p:spPr>
        <p:txBody>
          <a:bodyPr wrap="square" rtlCol="0">
            <a:spAutoFit/>
          </a:bodyPr>
          <a:lstStyle/>
          <a:p>
            <a:endParaRPr lang="fr-FR" sz="1400" dirty="0">
              <a:solidFill>
                <a:schemeClr val="bg1"/>
              </a:solidFill>
              <a:latin typeface="Avenir LT Std 55 Roman" panose="020B0503020203020204" pitchFamily="34" charset="0"/>
            </a:endParaRPr>
          </a:p>
          <a:p>
            <a:r>
              <a:rPr lang="fr-FR" sz="1400" dirty="0">
                <a:solidFill>
                  <a:schemeClr val="bg1"/>
                </a:solidFill>
                <a:latin typeface="Avenir LT Std 55 Roman" panose="020B0503020203020204" pitchFamily="34" charset="0"/>
              </a:rPr>
              <a:t>ENTRE 2015 ET 2020 EN OCCITANIE</a:t>
            </a:r>
          </a:p>
          <a:p>
            <a:r>
              <a:rPr lang="fr-FR" sz="1600" b="1" dirty="0">
                <a:solidFill>
                  <a:schemeClr val="bg1"/>
                </a:solidFill>
                <a:latin typeface="Avenir LT Std 65 Medium" panose="020B0803020203020204" pitchFamily="34" charset="0"/>
              </a:rPr>
              <a:t>196 INCIDENTS PAR AN</a:t>
            </a:r>
            <a:r>
              <a:rPr lang="fr-FR" sz="1400" b="1" dirty="0">
                <a:solidFill>
                  <a:schemeClr val="bg1"/>
                </a:solidFill>
                <a:latin typeface="Avenir LT Std 55 Roman" panose="020B0503020203020204" pitchFamily="34" charset="0"/>
              </a:rPr>
              <a:t> </a:t>
            </a:r>
            <a:r>
              <a:rPr lang="fr-FR" sz="1400" dirty="0">
                <a:solidFill>
                  <a:schemeClr val="bg1"/>
                </a:solidFill>
                <a:latin typeface="Avenir LT Std 55 Roman" panose="020B0503020203020204" pitchFamily="34" charset="0"/>
              </a:rPr>
              <a:t>LIÉS À LA VÉGÉTATION </a:t>
            </a:r>
            <a:r>
              <a:rPr lang="fr-FR" sz="1600" b="1" dirty="0">
                <a:solidFill>
                  <a:schemeClr val="bg1"/>
                </a:solidFill>
                <a:latin typeface="Avenir LT Std 55 Roman" panose="020B0503020203020204" pitchFamily="34" charset="0"/>
              </a:rPr>
              <a:t>=</a:t>
            </a:r>
          </a:p>
          <a:p>
            <a:r>
              <a:rPr lang="fr-FR" sz="1600" b="1" dirty="0">
                <a:solidFill>
                  <a:schemeClr val="bg1"/>
                </a:solidFill>
                <a:latin typeface="Avenir LT Std 65 Medium" panose="020B0803020203020204" pitchFamily="34" charset="0"/>
              </a:rPr>
              <a:t>476 HEURES</a:t>
            </a:r>
          </a:p>
          <a:p>
            <a:r>
              <a:rPr lang="fr-FR" sz="1400" dirty="0">
                <a:solidFill>
                  <a:schemeClr val="bg1"/>
                </a:solidFill>
                <a:latin typeface="Avenir LT Std 55 Roman" panose="020B0503020203020204" pitchFamily="34" charset="0"/>
              </a:rPr>
              <a:t>DE RETARD DES TRAINS</a:t>
            </a:r>
          </a:p>
          <a:p>
            <a:r>
              <a:rPr lang="fr-FR" sz="1400" dirty="0">
                <a:solidFill>
                  <a:schemeClr val="bg1"/>
                </a:solidFill>
                <a:latin typeface="Avenir LT Std 55 Roman" panose="020B0503020203020204" pitchFamily="34" charset="0"/>
              </a:rPr>
              <a:t>PAR AN</a:t>
            </a:r>
          </a:p>
          <a:p>
            <a:endParaRPr lang="fr-FR" sz="1400" dirty="0">
              <a:solidFill>
                <a:schemeClr val="bg1"/>
              </a:solidFill>
              <a:latin typeface="Avenir LT Std 55 Roman" panose="020B0503020203020204" pitchFamily="34" charset="0"/>
            </a:endParaRPr>
          </a:p>
        </p:txBody>
      </p:sp>
      <p:sp>
        <p:nvSpPr>
          <p:cNvPr id="10" name="ZoneTexte 9">
            <a:extLst>
              <a:ext uri="{FF2B5EF4-FFF2-40B4-BE49-F238E27FC236}">
                <a16:creationId xmlns:a16="http://schemas.microsoft.com/office/drawing/2014/main" id="{F01D8958-8E25-CDBA-609B-DCCDD6DD9454}"/>
              </a:ext>
            </a:extLst>
          </p:cNvPr>
          <p:cNvSpPr txBox="1"/>
          <p:nvPr/>
        </p:nvSpPr>
        <p:spPr>
          <a:xfrm>
            <a:off x="393340" y="6335535"/>
            <a:ext cx="3172446" cy="292388"/>
          </a:xfrm>
          <a:prstGeom prst="rect">
            <a:avLst/>
          </a:prstGeom>
          <a:noFill/>
        </p:spPr>
        <p:txBody>
          <a:bodyPr wrap="square" rtlCol="0">
            <a:spAutoFit/>
          </a:bodyPr>
          <a:lstStyle/>
          <a:p>
            <a:pPr algn="just"/>
            <a:r>
              <a:rPr lang="fr-FR" sz="1300" dirty="0">
                <a:solidFill>
                  <a:srgbClr val="015147"/>
                </a:solidFill>
                <a:latin typeface="Avenir LT Std 65 Medium" panose="020B0803020203020204" pitchFamily="34" charset="0"/>
              </a:rPr>
              <a:t>Comment se déroule ce chantier ?</a:t>
            </a:r>
          </a:p>
        </p:txBody>
      </p:sp>
      <p:sp>
        <p:nvSpPr>
          <p:cNvPr id="13" name="ZoneTexte 12">
            <a:extLst>
              <a:ext uri="{FF2B5EF4-FFF2-40B4-BE49-F238E27FC236}">
                <a16:creationId xmlns:a16="http://schemas.microsoft.com/office/drawing/2014/main" id="{7D6C8131-9685-A396-E24E-C35662B1C515}"/>
              </a:ext>
            </a:extLst>
          </p:cNvPr>
          <p:cNvSpPr txBox="1"/>
          <p:nvPr/>
        </p:nvSpPr>
        <p:spPr>
          <a:xfrm>
            <a:off x="580238" y="314553"/>
            <a:ext cx="6375305" cy="954107"/>
          </a:xfrm>
          <a:prstGeom prst="rect">
            <a:avLst/>
          </a:prstGeom>
          <a:noFill/>
        </p:spPr>
        <p:txBody>
          <a:bodyPr wrap="square" rtlCol="0">
            <a:spAutoFit/>
          </a:bodyPr>
          <a:lstStyle/>
          <a:p>
            <a:r>
              <a:rPr lang="fr-FR" sz="2800" b="1" dirty="0">
                <a:solidFill>
                  <a:srgbClr val="015147"/>
                </a:solidFill>
                <a:latin typeface="Avenir LT Std 55 Roman" panose="020B0503020203020204" pitchFamily="34" charset="0"/>
              </a:rPr>
              <a:t>SNCF Réseau entretient la végétation pour la sécurité de tous</a:t>
            </a:r>
            <a:endParaRPr lang="fr-FR" sz="2800" dirty="0">
              <a:solidFill>
                <a:srgbClr val="015147"/>
              </a:solidFill>
              <a:latin typeface="Avenir LT Std 55 Roman" panose="020B0503020203020204" pitchFamily="34" charset="0"/>
            </a:endParaRPr>
          </a:p>
        </p:txBody>
      </p:sp>
      <p:pic>
        <p:nvPicPr>
          <p:cNvPr id="15" name="Image 14">
            <a:extLst>
              <a:ext uri="{FF2B5EF4-FFF2-40B4-BE49-F238E27FC236}">
                <a16:creationId xmlns:a16="http://schemas.microsoft.com/office/drawing/2014/main" id="{74620ACF-BF12-070D-1EA5-5EA5FAD9CFDC}"/>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6396858" y="9528996"/>
            <a:ext cx="1162817" cy="1162817"/>
          </a:xfrm>
          <a:prstGeom prst="rect">
            <a:avLst/>
          </a:prstGeom>
        </p:spPr>
      </p:pic>
      <p:sp>
        <p:nvSpPr>
          <p:cNvPr id="2" name="ZoneTexte 1">
            <a:extLst>
              <a:ext uri="{FF2B5EF4-FFF2-40B4-BE49-F238E27FC236}">
                <a16:creationId xmlns:a16="http://schemas.microsoft.com/office/drawing/2014/main" id="{544250A3-D413-8B18-7377-8EEED4F9523F}"/>
              </a:ext>
            </a:extLst>
          </p:cNvPr>
          <p:cNvSpPr txBox="1"/>
          <p:nvPr/>
        </p:nvSpPr>
        <p:spPr>
          <a:xfrm>
            <a:off x="393340" y="6622330"/>
            <a:ext cx="3242116" cy="1769715"/>
          </a:xfrm>
          <a:prstGeom prst="rect">
            <a:avLst/>
          </a:prstGeom>
          <a:noFill/>
          <a:effectLst/>
        </p:spPr>
        <p:txBody>
          <a:bodyPr wrap="square" rtlCol="0">
            <a:spAutoFit/>
          </a:bodyPr>
          <a:lstStyle/>
          <a:p>
            <a:pPr algn="just">
              <a:spcAft>
                <a:spcPts val="600"/>
              </a:spcAft>
            </a:pPr>
            <a:r>
              <a:rPr lang="fr-FR" sz="1100" dirty="0">
                <a:solidFill>
                  <a:srgbClr val="3C3732"/>
                </a:solidFill>
                <a:latin typeface="Avenir LT Std 35 Light" panose="020B0402020203020204" pitchFamily="34" charset="0"/>
              </a:rPr>
              <a:t>L’entretien courant de la végétation est assuré par des équipes à pied et des débroussailleuses mécaniques circulant aux abords des voies ferrées.</a:t>
            </a:r>
          </a:p>
          <a:p>
            <a:pPr algn="just">
              <a:spcAft>
                <a:spcPts val="600"/>
              </a:spcAft>
            </a:pPr>
            <a:r>
              <a:rPr lang="fr-FR" sz="1100" dirty="0">
                <a:solidFill>
                  <a:srgbClr val="3C3732"/>
                </a:solidFill>
                <a:latin typeface="Avenir LT Std 35 Light" panose="020B0402020203020204" pitchFamily="34" charset="0"/>
              </a:rPr>
              <a:t>Ces opérations sont réalisées principalement de jour par des entreprises ou organismes spécialisés dans l’entretien de la végétation, comme l’Office National des Forêts (ONF).</a:t>
            </a:r>
          </a:p>
          <a:p>
            <a:pPr algn="just">
              <a:spcAft>
                <a:spcPts val="600"/>
              </a:spcAft>
            </a:pPr>
            <a:endParaRPr lang="fr-FR" sz="1100" dirty="0">
              <a:solidFill>
                <a:srgbClr val="3C3732"/>
              </a:solidFill>
              <a:latin typeface="Avenir LT Std 35 Light" panose="020B0402020203020204" pitchFamily="34" charset="0"/>
            </a:endParaRPr>
          </a:p>
        </p:txBody>
      </p:sp>
    </p:spTree>
    <p:extLst>
      <p:ext uri="{BB962C8B-B14F-4D97-AF65-F5344CB8AC3E}">
        <p14:creationId xmlns:p14="http://schemas.microsoft.com/office/powerpoint/2010/main" val="3057383147"/>
      </p:ext>
    </p:extLst>
  </p:cSld>
  <p:clrMapOvr>
    <a:masterClrMapping/>
  </p:clrMapOvr>
</p:sld>
</file>

<file path=ppt/theme/theme1.xml><?xml version="1.0" encoding="utf-8"?>
<a:theme xmlns:a="http://schemas.openxmlformats.org/drawingml/2006/main" name="Thème Office">
  <a:themeElements>
    <a:clrScheme name="Thème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hème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hème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ppt/theme/theme2.xml><?xml version="1.0" encoding="utf-8"?>
<a:theme xmlns:a="http://schemas.openxmlformats.org/drawingml/2006/main" name="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onception personnalisé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158</TotalTime>
  <Words>436</Words>
  <Application>Microsoft Office PowerPoint</Application>
  <PresentationFormat>Personnalisé</PresentationFormat>
  <Paragraphs>30</Paragraphs>
  <Slides>2</Slides>
  <Notes>1</Notes>
  <HiddenSlides>0</HiddenSlides>
  <MMClips>0</MMClips>
  <ScaleCrop>false</ScaleCrop>
  <HeadingPairs>
    <vt:vector size="6" baseType="variant">
      <vt:variant>
        <vt:lpstr>Polices utilisées</vt:lpstr>
      </vt:variant>
      <vt:variant>
        <vt:i4>6</vt:i4>
      </vt:variant>
      <vt:variant>
        <vt:lpstr>Thème</vt:lpstr>
      </vt:variant>
      <vt:variant>
        <vt:i4>4</vt:i4>
      </vt:variant>
      <vt:variant>
        <vt:lpstr>Titres des diapositives</vt:lpstr>
      </vt:variant>
      <vt:variant>
        <vt:i4>2</vt:i4>
      </vt:variant>
    </vt:vector>
  </HeadingPairs>
  <TitlesOfParts>
    <vt:vector size="12" baseType="lpstr">
      <vt:lpstr>Arial</vt:lpstr>
      <vt:lpstr>Avenir LT Std 35 Light</vt:lpstr>
      <vt:lpstr>Avenir LT Std 55 Roman</vt:lpstr>
      <vt:lpstr>Avenir LT Std 65 Medium</vt:lpstr>
      <vt:lpstr>Calibri</vt:lpstr>
      <vt:lpstr>Calibri Light</vt:lpstr>
      <vt:lpstr>Thème Office</vt:lpstr>
      <vt:lpstr>Conception personnalisée</vt:lpstr>
      <vt:lpstr>1_Conception personnalisée</vt:lpstr>
      <vt:lpstr>2_Conception personnalisée</vt:lpstr>
      <vt:lpstr>Présentation PowerPoint</vt:lpstr>
      <vt:lpstr>Présentation PowerPoint</vt:lpstr>
    </vt:vector>
  </TitlesOfParts>
  <Company>SNCF</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FRAYSSINHES Audrey (SNCF RESEAU / SIEGE SNCF RESEAU / DIR COM POLE CONCERTAT.)</dc:creator>
  <cp:lastModifiedBy>P. Potin</cp:lastModifiedBy>
  <cp:revision>3</cp:revision>
  <dcterms:created xsi:type="dcterms:W3CDTF">2024-02-27T10:27:59Z</dcterms:created>
  <dcterms:modified xsi:type="dcterms:W3CDTF">2025-10-06T16:14:37Z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lassificationContentMarkingFooterLocations">
    <vt:lpwstr>Thème Office:8\Conception personnalisée:8\1_Conception personnalisée:8\2_Conception personnalisée:8</vt:lpwstr>
  </property>
  <property fmtid="{D5CDD505-2E9C-101B-9397-08002B2CF9AE}" pid="3" name="ClassificationContentMarkingFooterText">
    <vt:lpwstr>Interne SNCF Réseau</vt:lpwstr>
  </property>
  <property fmtid="{D5CDD505-2E9C-101B-9397-08002B2CF9AE}" pid="4" name="MSIP_Label_021ee20b-2db6-434b-a656-4500d2063055_Enabled">
    <vt:lpwstr>true</vt:lpwstr>
  </property>
  <property fmtid="{D5CDD505-2E9C-101B-9397-08002B2CF9AE}" pid="5" name="MSIP_Label_021ee20b-2db6-434b-a656-4500d2063055_SetDate">
    <vt:lpwstr>2024-02-27T11:22:56Z</vt:lpwstr>
  </property>
  <property fmtid="{D5CDD505-2E9C-101B-9397-08002B2CF9AE}" pid="6" name="MSIP_Label_021ee20b-2db6-434b-a656-4500d2063055_Method">
    <vt:lpwstr>Privileged</vt:lpwstr>
  </property>
  <property fmtid="{D5CDD505-2E9C-101B-9397-08002B2CF9AE}" pid="7" name="MSIP_Label_021ee20b-2db6-434b-a656-4500d2063055_Name">
    <vt:lpwstr>Sans Marquage - Groupe et Réseau</vt:lpwstr>
  </property>
  <property fmtid="{D5CDD505-2E9C-101B-9397-08002B2CF9AE}" pid="8" name="MSIP_Label_021ee20b-2db6-434b-a656-4500d2063055_SiteId">
    <vt:lpwstr>4a7c8238-5799-4b16-9fc6-9ad8fce5a7d9</vt:lpwstr>
  </property>
  <property fmtid="{D5CDD505-2E9C-101B-9397-08002B2CF9AE}" pid="9" name="MSIP_Label_021ee20b-2db6-434b-a656-4500d2063055_ActionId">
    <vt:lpwstr>114e8a62-cf15-4d1b-bc33-7c0bdd31e6a1</vt:lpwstr>
  </property>
  <property fmtid="{D5CDD505-2E9C-101B-9397-08002B2CF9AE}" pid="10" name="MSIP_Label_021ee20b-2db6-434b-a656-4500d2063055_ContentBits">
    <vt:lpwstr>0</vt:lpwstr>
  </property>
</Properties>
</file>